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3672" r:id="rId7"/>
  </p:sldMasterIdLst>
  <p:notesMasterIdLst>
    <p:notesMasterId r:id="rId29"/>
  </p:notesMasterIdLst>
  <p:handoutMasterIdLst>
    <p:handoutMasterId r:id="rId30"/>
  </p:handoutMasterIdLst>
  <p:sldIdLst>
    <p:sldId id="10226" r:id="rId8"/>
    <p:sldId id="10232" r:id="rId9"/>
    <p:sldId id="10233" r:id="rId10"/>
    <p:sldId id="1933" r:id="rId11"/>
    <p:sldId id="10209" r:id="rId12"/>
    <p:sldId id="1893" r:id="rId13"/>
    <p:sldId id="10221" r:id="rId14"/>
    <p:sldId id="10228" r:id="rId15"/>
    <p:sldId id="1925" r:id="rId16"/>
    <p:sldId id="10229" r:id="rId17"/>
    <p:sldId id="10225" r:id="rId18"/>
    <p:sldId id="10210" r:id="rId19"/>
    <p:sldId id="10230" r:id="rId20"/>
    <p:sldId id="10211" r:id="rId21"/>
    <p:sldId id="10196" r:id="rId22"/>
    <p:sldId id="1947" r:id="rId23"/>
    <p:sldId id="1941" r:id="rId24"/>
    <p:sldId id="10222" r:id="rId25"/>
    <p:sldId id="10214" r:id="rId26"/>
    <p:sldId id="10237" r:id="rId27"/>
    <p:sldId id="1023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363A1-372E-43CF-9286-72C8D3209AA9}" v="2" dt="2019-06-04T22:14:10.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0139" autoAdjust="0"/>
  </p:normalViewPr>
  <p:slideViewPr>
    <p:cSldViewPr snapToGrid="0">
      <p:cViewPr>
        <p:scale>
          <a:sx n="51" d="100"/>
          <a:sy n="51" d="100"/>
        </p:scale>
        <p:origin x="1828" y="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41F363A1-372E-43CF-9286-72C8D3209AA9}"/>
    <pc:docChg chg="custSel addSld modSld">
      <pc:chgData name="Daniel Roth" userId="02261a5d-b764-49c2-b6b6-041bd43f80dd" providerId="ADAL" clId="{41F363A1-372E-43CF-9286-72C8D3209AA9}" dt="2019-06-04T22:14:04.629" v="1" actId="478"/>
      <pc:docMkLst>
        <pc:docMk/>
      </pc:docMkLst>
      <pc:sldChg chg="delSp delAnim">
        <pc:chgData name="Daniel Roth" userId="02261a5d-b764-49c2-b6b6-041bd43f80dd" providerId="ADAL" clId="{41F363A1-372E-43CF-9286-72C8D3209AA9}" dt="2019-06-04T22:14:04.629" v="1" actId="478"/>
        <pc:sldMkLst>
          <pc:docMk/>
          <pc:sldMk cId="1358847691" sldId="10220"/>
        </pc:sldMkLst>
        <pc:spChg chg="del">
          <ac:chgData name="Daniel Roth" userId="02261a5d-b764-49c2-b6b6-041bd43f80dd" providerId="ADAL" clId="{41F363A1-372E-43CF-9286-72C8D3209AA9}" dt="2019-06-04T22:14:04.629" v="1" actId="478"/>
          <ac:spMkLst>
            <pc:docMk/>
            <pc:sldMk cId="1358847691" sldId="10220"/>
            <ac:spMk id="4" creationId="{9473468D-BB46-4709-A3D3-FEAF3E74FE80}"/>
          </ac:spMkLst>
        </pc:spChg>
      </pc:sldChg>
      <pc:sldChg chg="add">
        <pc:chgData name="Daniel Roth" userId="02261a5d-b764-49c2-b6b6-041bd43f80dd" providerId="ADAL" clId="{41F363A1-372E-43CF-9286-72C8D3209AA9}" dt="2019-06-04T22:14:00.728" v="0"/>
        <pc:sldMkLst>
          <pc:docMk/>
          <pc:sldMk cId="1074673404" sldId="10225"/>
        </pc:sldMkLst>
      </pc:sldChg>
    </pc:docChg>
  </pc:docChgLst>
  <pc:docChgLst>
    <pc:chgData name="Daniel Roth" userId="02261a5d-b764-49c2-b6b6-041bd43f80dd" providerId="ADAL" clId="{ACD88805-933E-451E-B8C0-3A0363889D14}"/>
    <pc:docChg chg="undo custSel addSld delSld modSld sldOrd">
      <pc:chgData name="Daniel Roth" userId="02261a5d-b764-49c2-b6b6-041bd43f80dd" providerId="ADAL" clId="{ACD88805-933E-451E-B8C0-3A0363889D14}" dt="2019-05-08T19:26:29.897" v="945" actId="20577"/>
      <pc:docMkLst>
        <pc:docMk/>
      </pc:docMkLst>
      <pc:sldChg chg="del">
        <pc:chgData name="Daniel Roth" userId="02261a5d-b764-49c2-b6b6-041bd43f80dd" providerId="ADAL" clId="{ACD88805-933E-451E-B8C0-3A0363889D14}" dt="2019-05-08T17:57:14.900" v="19" actId="2696"/>
        <pc:sldMkLst>
          <pc:docMk/>
          <pc:sldMk cId="2165586189" sldId="257"/>
        </pc:sldMkLst>
      </pc:sldChg>
      <pc:sldChg chg="add del setBg">
        <pc:chgData name="Daniel Roth" userId="02261a5d-b764-49c2-b6b6-041bd43f80dd" providerId="ADAL" clId="{ACD88805-933E-451E-B8C0-3A0363889D14}" dt="2019-05-08T18:34:51.280" v="346"/>
        <pc:sldMkLst>
          <pc:docMk/>
          <pc:sldMk cId="4243121804" sldId="257"/>
        </pc:sldMkLst>
      </pc:sldChg>
      <pc:sldChg chg="del">
        <pc:chgData name="Daniel Roth" userId="02261a5d-b764-49c2-b6b6-041bd43f80dd" providerId="ADAL" clId="{ACD88805-933E-451E-B8C0-3A0363889D14}" dt="2019-05-08T17:57:14.737" v="16" actId="2696"/>
        <pc:sldMkLst>
          <pc:docMk/>
          <pc:sldMk cId="1710491553" sldId="264"/>
        </pc:sldMkLst>
      </pc:sldChg>
      <pc:sldChg chg="add">
        <pc:chgData name="Daniel Roth" userId="02261a5d-b764-49c2-b6b6-041bd43f80dd" providerId="ADAL" clId="{ACD88805-933E-451E-B8C0-3A0363889D14}" dt="2019-05-08T18:14:59.539" v="277"/>
        <pc:sldMkLst>
          <pc:docMk/>
          <pc:sldMk cId="3148242490" sldId="1893"/>
        </pc:sldMkLst>
      </pc:sldChg>
      <pc:sldChg chg="modSp">
        <pc:chgData name="Daniel Roth" userId="02261a5d-b764-49c2-b6b6-041bd43f80dd" providerId="ADAL" clId="{ACD88805-933E-451E-B8C0-3A0363889D14}" dt="2019-05-08T18:36:07.134" v="369" actId="20577"/>
        <pc:sldMkLst>
          <pc:docMk/>
          <pc:sldMk cId="3629967143" sldId="1920"/>
        </pc:sldMkLst>
        <pc:spChg chg="mod">
          <ac:chgData name="Daniel Roth" userId="02261a5d-b764-49c2-b6b6-041bd43f80dd" providerId="ADAL" clId="{ACD88805-933E-451E-B8C0-3A0363889D14}" dt="2019-05-08T18:36:07.134" v="369" actId="20577"/>
          <ac:spMkLst>
            <pc:docMk/>
            <pc:sldMk cId="3629967143" sldId="1920"/>
            <ac:spMk id="4" creationId="{AFA6CE32-D16F-45D0-A8FD-B8143F2082C5}"/>
          </ac:spMkLst>
        </pc:spChg>
      </pc:sldChg>
      <pc:sldChg chg="del">
        <pc:chgData name="Daniel Roth" userId="02261a5d-b764-49c2-b6b6-041bd43f80dd" providerId="ADAL" clId="{ACD88805-933E-451E-B8C0-3A0363889D14}" dt="2019-05-08T17:57:14.939" v="21" actId="2696"/>
        <pc:sldMkLst>
          <pc:docMk/>
          <pc:sldMk cId="2756113043" sldId="1921"/>
        </pc:sldMkLst>
      </pc:sldChg>
      <pc:sldChg chg="del">
        <pc:chgData name="Daniel Roth" userId="02261a5d-b764-49c2-b6b6-041bd43f80dd" providerId="ADAL" clId="{ACD88805-933E-451E-B8C0-3A0363889D14}" dt="2019-05-08T17:56:31.182" v="3" actId="2696"/>
        <pc:sldMkLst>
          <pc:docMk/>
          <pc:sldMk cId="4132853426" sldId="1922"/>
        </pc:sldMkLst>
      </pc:sldChg>
      <pc:sldChg chg="delSp delAnim">
        <pc:chgData name="Daniel Roth" userId="02261a5d-b764-49c2-b6b6-041bd43f80dd" providerId="ADAL" clId="{ACD88805-933E-451E-B8C0-3A0363889D14}" dt="2019-05-08T18:17:45.158" v="279" actId="478"/>
        <pc:sldMkLst>
          <pc:docMk/>
          <pc:sldMk cId="3803692779" sldId="1933"/>
        </pc:sldMkLst>
        <pc:spChg chg="del">
          <ac:chgData name="Daniel Roth" userId="02261a5d-b764-49c2-b6b6-041bd43f80dd" providerId="ADAL" clId="{ACD88805-933E-451E-B8C0-3A0363889D14}" dt="2019-05-08T18:17:45.158" v="279" actId="478"/>
          <ac:spMkLst>
            <pc:docMk/>
            <pc:sldMk cId="3803692779" sldId="1933"/>
            <ac:spMk id="4" creationId="{9473468D-BB46-4709-A3D3-FEAF3E74FE80}"/>
          </ac:spMkLst>
        </pc:spChg>
      </pc:sldChg>
      <pc:sldChg chg="del">
        <pc:chgData name="Daniel Roth" userId="02261a5d-b764-49c2-b6b6-041bd43f80dd" providerId="ADAL" clId="{ACD88805-933E-451E-B8C0-3A0363889D14}" dt="2019-05-08T17:57:04.808" v="6" actId="2696"/>
        <pc:sldMkLst>
          <pc:docMk/>
          <pc:sldMk cId="725488723" sldId="1942"/>
        </pc:sldMkLst>
      </pc:sldChg>
      <pc:sldChg chg="del">
        <pc:chgData name="Daniel Roth" userId="02261a5d-b764-49c2-b6b6-041bd43f80dd" providerId="ADAL" clId="{ACD88805-933E-451E-B8C0-3A0363889D14}" dt="2019-05-08T17:57:04.828" v="7" actId="2696"/>
        <pc:sldMkLst>
          <pc:docMk/>
          <pc:sldMk cId="1618430538" sldId="1943"/>
        </pc:sldMkLst>
      </pc:sldChg>
      <pc:sldChg chg="del">
        <pc:chgData name="Daniel Roth" userId="02261a5d-b764-49c2-b6b6-041bd43f80dd" providerId="ADAL" clId="{ACD88805-933E-451E-B8C0-3A0363889D14}" dt="2019-05-08T17:57:14.487" v="10" actId="2696"/>
        <pc:sldMkLst>
          <pc:docMk/>
          <pc:sldMk cId="2536744609" sldId="1945"/>
        </pc:sldMkLst>
      </pc:sldChg>
      <pc:sldChg chg="del">
        <pc:chgData name="Daniel Roth" userId="02261a5d-b764-49c2-b6b6-041bd43f80dd" providerId="ADAL" clId="{ACD88805-933E-451E-B8C0-3A0363889D14}" dt="2019-05-08T17:57:14.596" v="13" actId="2696"/>
        <pc:sldMkLst>
          <pc:docMk/>
          <pc:sldMk cId="2921622550" sldId="1946"/>
        </pc:sldMkLst>
      </pc:sldChg>
      <pc:sldChg chg="modSp">
        <pc:chgData name="Daniel Roth" userId="02261a5d-b764-49c2-b6b6-041bd43f80dd" providerId="ADAL" clId="{ACD88805-933E-451E-B8C0-3A0363889D14}" dt="2019-05-08T18:09:13.486" v="166" actId="20577"/>
        <pc:sldMkLst>
          <pc:docMk/>
          <pc:sldMk cId="3431043623" sldId="1947"/>
        </pc:sldMkLst>
        <pc:spChg chg="mod">
          <ac:chgData name="Daniel Roth" userId="02261a5d-b764-49c2-b6b6-041bd43f80dd" providerId="ADAL" clId="{ACD88805-933E-451E-B8C0-3A0363889D14}" dt="2019-05-08T18:09:13.486" v="166" actId="20577"/>
          <ac:spMkLst>
            <pc:docMk/>
            <pc:sldMk cId="3431043623" sldId="1947"/>
            <ac:spMk id="3" creationId="{14873C09-AF6D-4C8D-A465-7E748190E76E}"/>
          </ac:spMkLst>
        </pc:spChg>
      </pc:sldChg>
      <pc:sldChg chg="del ord">
        <pc:chgData name="Daniel Roth" userId="02261a5d-b764-49c2-b6b6-041bd43f80dd" providerId="ADAL" clId="{ACD88805-933E-451E-B8C0-3A0363889D14}" dt="2019-05-08T18:36:21.319" v="370" actId="2696"/>
        <pc:sldMkLst>
          <pc:docMk/>
          <pc:sldMk cId="2277428234" sldId="10193"/>
        </pc:sldMkLst>
      </pc:sldChg>
      <pc:sldChg chg="del">
        <pc:chgData name="Daniel Roth" userId="02261a5d-b764-49c2-b6b6-041bd43f80dd" providerId="ADAL" clId="{ACD88805-933E-451E-B8C0-3A0363889D14}" dt="2019-05-08T18:18:03.062" v="280" actId="2696"/>
        <pc:sldMkLst>
          <pc:docMk/>
          <pc:sldMk cId="2745683784" sldId="10194"/>
        </pc:sldMkLst>
      </pc:sldChg>
      <pc:sldChg chg="del">
        <pc:chgData name="Daniel Roth" userId="02261a5d-b764-49c2-b6b6-041bd43f80dd" providerId="ADAL" clId="{ACD88805-933E-451E-B8C0-3A0363889D14}" dt="2019-05-08T17:56:09.860" v="0" actId="2696"/>
        <pc:sldMkLst>
          <pc:docMk/>
          <pc:sldMk cId="1764423516" sldId="10195"/>
        </pc:sldMkLst>
      </pc:sldChg>
      <pc:sldChg chg="del">
        <pc:chgData name="Daniel Roth" userId="02261a5d-b764-49c2-b6b6-041bd43f80dd" providerId="ADAL" clId="{ACD88805-933E-451E-B8C0-3A0363889D14}" dt="2019-05-08T17:56:31.093" v="2" actId="2696"/>
        <pc:sldMkLst>
          <pc:docMk/>
          <pc:sldMk cId="1402561413" sldId="10197"/>
        </pc:sldMkLst>
      </pc:sldChg>
      <pc:sldChg chg="del">
        <pc:chgData name="Daniel Roth" userId="02261a5d-b764-49c2-b6b6-041bd43f80dd" providerId="ADAL" clId="{ACD88805-933E-451E-B8C0-3A0363889D14}" dt="2019-05-08T17:56:32.813" v="4" actId="2696"/>
        <pc:sldMkLst>
          <pc:docMk/>
          <pc:sldMk cId="1074398652" sldId="10198"/>
        </pc:sldMkLst>
      </pc:sldChg>
      <pc:sldChg chg="del">
        <pc:chgData name="Daniel Roth" userId="02261a5d-b764-49c2-b6b6-041bd43f80dd" providerId="ADAL" clId="{ACD88805-933E-451E-B8C0-3A0363889D14}" dt="2019-05-08T17:56:35.064" v="5" actId="2696"/>
        <pc:sldMkLst>
          <pc:docMk/>
          <pc:sldMk cId="1753181881" sldId="10202"/>
        </pc:sldMkLst>
      </pc:sldChg>
      <pc:sldChg chg="del">
        <pc:chgData name="Daniel Roth" userId="02261a5d-b764-49c2-b6b6-041bd43f80dd" providerId="ADAL" clId="{ACD88805-933E-451E-B8C0-3A0363889D14}" dt="2019-05-08T17:57:14.467" v="9" actId="2696"/>
        <pc:sldMkLst>
          <pc:docMk/>
          <pc:sldMk cId="1510099791" sldId="10203"/>
        </pc:sldMkLst>
      </pc:sldChg>
      <pc:sldChg chg="del">
        <pc:chgData name="Daniel Roth" userId="02261a5d-b764-49c2-b6b6-041bd43f80dd" providerId="ADAL" clId="{ACD88805-933E-451E-B8C0-3A0363889D14}" dt="2019-05-08T17:57:14.578" v="12" actId="2696"/>
        <pc:sldMkLst>
          <pc:docMk/>
          <pc:sldMk cId="1627923607" sldId="10204"/>
        </pc:sldMkLst>
      </pc:sldChg>
      <pc:sldChg chg="del">
        <pc:chgData name="Daniel Roth" userId="02261a5d-b764-49c2-b6b6-041bd43f80dd" providerId="ADAL" clId="{ACD88805-933E-451E-B8C0-3A0363889D14}" dt="2019-05-08T17:57:14.719" v="15" actId="2696"/>
        <pc:sldMkLst>
          <pc:docMk/>
          <pc:sldMk cId="2130664919" sldId="10206"/>
        </pc:sldMkLst>
      </pc:sldChg>
      <pc:sldChg chg="del">
        <pc:chgData name="Daniel Roth" userId="02261a5d-b764-49c2-b6b6-041bd43f80dd" providerId="ADAL" clId="{ACD88805-933E-451E-B8C0-3A0363889D14}" dt="2019-05-08T17:57:14.651" v="14" actId="2696"/>
        <pc:sldMkLst>
          <pc:docMk/>
          <pc:sldMk cId="26739617" sldId="10207"/>
        </pc:sldMkLst>
      </pc:sldChg>
      <pc:sldChg chg="del">
        <pc:chgData name="Daniel Roth" userId="02261a5d-b764-49c2-b6b6-041bd43f80dd" providerId="ADAL" clId="{ACD88805-933E-451E-B8C0-3A0363889D14}" dt="2019-05-08T17:57:14.525" v="11" actId="2696"/>
        <pc:sldMkLst>
          <pc:docMk/>
          <pc:sldMk cId="1529559422" sldId="10208"/>
        </pc:sldMkLst>
      </pc:sldChg>
      <pc:sldChg chg="del">
        <pc:chgData name="Daniel Roth" userId="02261a5d-b764-49c2-b6b6-041bd43f80dd" providerId="ADAL" clId="{ACD88805-933E-451E-B8C0-3A0363889D14}" dt="2019-05-08T17:57:04.868" v="8" actId="2696"/>
        <pc:sldMkLst>
          <pc:docMk/>
          <pc:sldMk cId="3389996225" sldId="10212"/>
        </pc:sldMkLst>
      </pc:sldChg>
      <pc:sldChg chg="modSp">
        <pc:chgData name="Daniel Roth" userId="02261a5d-b764-49c2-b6b6-041bd43f80dd" providerId="ADAL" clId="{ACD88805-933E-451E-B8C0-3A0363889D14}" dt="2019-05-08T18:18:44.356" v="341" actId="6549"/>
        <pc:sldMkLst>
          <pc:docMk/>
          <pc:sldMk cId="4043471538" sldId="10214"/>
        </pc:sldMkLst>
        <pc:spChg chg="mod">
          <ac:chgData name="Daniel Roth" userId="02261a5d-b764-49c2-b6b6-041bd43f80dd" providerId="ADAL" clId="{ACD88805-933E-451E-B8C0-3A0363889D14}" dt="2019-05-08T18:18:15.949" v="281" actId="6549"/>
          <ac:spMkLst>
            <pc:docMk/>
            <pc:sldMk cId="4043471538" sldId="10214"/>
            <ac:spMk id="2" creationId="{0998E839-AAE0-4D0A-86D0-249276EBC8DC}"/>
          </ac:spMkLst>
        </pc:spChg>
        <pc:spChg chg="mod">
          <ac:chgData name="Daniel Roth" userId="02261a5d-b764-49c2-b6b6-041bd43f80dd" providerId="ADAL" clId="{ACD88805-933E-451E-B8C0-3A0363889D14}" dt="2019-05-08T18:18:44.356" v="341" actId="6549"/>
          <ac:spMkLst>
            <pc:docMk/>
            <pc:sldMk cId="4043471538" sldId="10214"/>
            <ac:spMk id="3" creationId="{23420F2D-4E09-4CA4-B09C-BE2CA58993EE}"/>
          </ac:spMkLst>
        </pc:spChg>
      </pc:sldChg>
      <pc:sldChg chg="del">
        <pc:chgData name="Daniel Roth" userId="02261a5d-b764-49c2-b6b6-041bd43f80dd" providerId="ADAL" clId="{ACD88805-933E-451E-B8C0-3A0363889D14}" dt="2019-05-08T17:57:14.807" v="18" actId="2696"/>
        <pc:sldMkLst>
          <pc:docMk/>
          <pc:sldMk cId="539935995" sldId="10215"/>
        </pc:sldMkLst>
      </pc:sldChg>
      <pc:sldChg chg="del">
        <pc:chgData name="Daniel Roth" userId="02261a5d-b764-49c2-b6b6-041bd43f80dd" providerId="ADAL" clId="{ACD88805-933E-451E-B8C0-3A0363889D14}" dt="2019-05-08T17:57:14.758" v="17" actId="2696"/>
        <pc:sldMkLst>
          <pc:docMk/>
          <pc:sldMk cId="1920472728" sldId="10216"/>
        </pc:sldMkLst>
      </pc:sldChg>
      <pc:sldChg chg="modSp add">
        <pc:chgData name="Daniel Roth" userId="02261a5d-b764-49c2-b6b6-041bd43f80dd" providerId="ADAL" clId="{ACD88805-933E-451E-B8C0-3A0363889D14}" dt="2019-05-08T18:07:31.510" v="42" actId="20577"/>
        <pc:sldMkLst>
          <pc:docMk/>
          <pc:sldMk cId="2164424360" sldId="10218"/>
        </pc:sldMkLst>
        <pc:spChg chg="mod">
          <ac:chgData name="Daniel Roth" userId="02261a5d-b764-49c2-b6b6-041bd43f80dd" providerId="ADAL" clId="{ACD88805-933E-451E-B8C0-3A0363889D14}" dt="2019-05-08T18:07:31.510" v="42" actId="20577"/>
          <ac:spMkLst>
            <pc:docMk/>
            <pc:sldMk cId="2164424360" sldId="10218"/>
            <ac:spMk id="2" creationId="{58309D0A-047E-45DB-86E2-3C1CEC220664}"/>
          </ac:spMkLst>
        </pc:spChg>
      </pc:sldChg>
      <pc:sldChg chg="addSp modSp add">
        <pc:chgData name="Daniel Roth" userId="02261a5d-b764-49c2-b6b6-041bd43f80dd" providerId="ADAL" clId="{ACD88805-933E-451E-B8C0-3A0363889D14}" dt="2019-05-08T18:11:56.106" v="276" actId="1076"/>
        <pc:sldMkLst>
          <pc:docMk/>
          <pc:sldMk cId="1176781766" sldId="10219"/>
        </pc:sldMkLst>
        <pc:spChg chg="mod">
          <ac:chgData name="Daniel Roth" userId="02261a5d-b764-49c2-b6b6-041bd43f80dd" providerId="ADAL" clId="{ACD88805-933E-451E-B8C0-3A0363889D14}" dt="2019-05-08T18:11:17.381" v="237" actId="20577"/>
          <ac:spMkLst>
            <pc:docMk/>
            <pc:sldMk cId="1176781766" sldId="10219"/>
            <ac:spMk id="2" creationId="{7938B119-D245-4F0E-8751-7E758909603F}"/>
          </ac:spMkLst>
        </pc:spChg>
        <pc:spChg chg="add mod">
          <ac:chgData name="Daniel Roth" userId="02261a5d-b764-49c2-b6b6-041bd43f80dd" providerId="ADAL" clId="{ACD88805-933E-451E-B8C0-3A0363889D14}" dt="2019-05-08T18:11:56.106" v="276" actId="1076"/>
          <ac:spMkLst>
            <pc:docMk/>
            <pc:sldMk cId="1176781766" sldId="10219"/>
            <ac:spMk id="4" creationId="{7505B3E8-8BC0-403E-AF88-A3F5A3C5A097}"/>
          </ac:spMkLst>
        </pc:spChg>
        <pc:picChg chg="add mod">
          <ac:chgData name="Daniel Roth" userId="02261a5d-b764-49c2-b6b6-041bd43f80dd" providerId="ADAL" clId="{ACD88805-933E-451E-B8C0-3A0363889D14}" dt="2019-05-08T18:10:21.050" v="169" actId="1076"/>
          <ac:picMkLst>
            <pc:docMk/>
            <pc:sldMk cId="1176781766" sldId="10219"/>
            <ac:picMk id="3" creationId="{B8D0C3B8-800F-41A0-83A8-664B053C46CA}"/>
          </ac:picMkLst>
        </pc:picChg>
      </pc:sldChg>
      <pc:sldChg chg="add modAnim">
        <pc:chgData name="Daniel Roth" userId="02261a5d-b764-49c2-b6b6-041bd43f80dd" providerId="ADAL" clId="{ACD88805-933E-451E-B8C0-3A0363889D14}" dt="2019-05-08T18:41:45.380" v="438"/>
        <pc:sldMkLst>
          <pc:docMk/>
          <pc:sldMk cId="1358847691" sldId="10220"/>
        </pc:sldMkLst>
      </pc:sldChg>
      <pc:sldChg chg="addSp delSp modSp add delAnim modAnim">
        <pc:chgData name="Daniel Roth" userId="02261a5d-b764-49c2-b6b6-041bd43f80dd" providerId="ADAL" clId="{ACD88805-933E-451E-B8C0-3A0363889D14}" dt="2019-05-08T18:41:11.837" v="437"/>
        <pc:sldMkLst>
          <pc:docMk/>
          <pc:sldMk cId="2273930871" sldId="10221"/>
        </pc:sldMkLst>
        <pc:spChg chg="mod">
          <ac:chgData name="Daniel Roth" userId="02261a5d-b764-49c2-b6b6-041bd43f80dd" providerId="ADAL" clId="{ACD88805-933E-451E-B8C0-3A0363889D14}" dt="2019-05-08T18:37:16.836" v="403" actId="20577"/>
          <ac:spMkLst>
            <pc:docMk/>
            <pc:sldMk cId="2273930871" sldId="10221"/>
            <ac:spMk id="2" creationId="{609E07E6-C26C-428C-82F8-31EB572FB0F4}"/>
          </ac:spMkLst>
        </pc:spChg>
        <pc:spChg chg="add mod">
          <ac:chgData name="Daniel Roth" userId="02261a5d-b764-49c2-b6b6-041bd43f80dd" providerId="ADAL" clId="{ACD88805-933E-451E-B8C0-3A0363889D14}" dt="2019-05-08T18:39:01.016" v="412" actId="14100"/>
          <ac:spMkLst>
            <pc:docMk/>
            <pc:sldMk cId="2273930871" sldId="10221"/>
            <ac:spMk id="23" creationId="{61AF3A2A-E7AB-4CAA-8200-04A03200B5C1}"/>
          </ac:spMkLst>
        </pc:spChg>
        <pc:spChg chg="mod topLvl">
          <ac:chgData name="Daniel Roth" userId="02261a5d-b764-49c2-b6b6-041bd43f80dd" providerId="ADAL" clId="{ACD88805-933E-451E-B8C0-3A0363889D14}" dt="2019-05-08T18:39:01.016" v="412" actId="14100"/>
          <ac:spMkLst>
            <pc:docMk/>
            <pc:sldMk cId="2273930871" sldId="10221"/>
            <ac:spMk id="26" creationId="{BA7E4DE2-B758-4CD8-93DB-E0E7BCDD25B5}"/>
          </ac:spMkLst>
        </pc:spChg>
        <pc:spChg chg="mod topLvl">
          <ac:chgData name="Daniel Roth" userId="02261a5d-b764-49c2-b6b6-041bd43f80dd" providerId="ADAL" clId="{ACD88805-933E-451E-B8C0-3A0363889D14}" dt="2019-05-08T18:39:01.016" v="412" actId="14100"/>
          <ac:spMkLst>
            <pc:docMk/>
            <pc:sldMk cId="2273930871" sldId="10221"/>
            <ac:spMk id="27" creationId="{77887A05-FB19-4166-8664-762EF24CFB07}"/>
          </ac:spMkLst>
        </pc:spChg>
        <pc:spChg chg="mod topLvl">
          <ac:chgData name="Daniel Roth" userId="02261a5d-b764-49c2-b6b6-041bd43f80dd" providerId="ADAL" clId="{ACD88805-933E-451E-B8C0-3A0363889D14}" dt="2019-05-08T18:39:01.016" v="412" actId="14100"/>
          <ac:spMkLst>
            <pc:docMk/>
            <pc:sldMk cId="2273930871" sldId="10221"/>
            <ac:spMk id="28" creationId="{09A0138D-7C04-4AD8-8FC7-43C21CA99416}"/>
          </ac:spMkLst>
        </pc:spChg>
        <pc:spChg chg="add del mod">
          <ac:chgData name="Daniel Roth" userId="02261a5d-b764-49c2-b6b6-041bd43f80dd" providerId="ADAL" clId="{ACD88805-933E-451E-B8C0-3A0363889D14}" dt="2019-05-08T18:38:51.806" v="410" actId="478"/>
          <ac:spMkLst>
            <pc:docMk/>
            <pc:sldMk cId="2273930871" sldId="10221"/>
            <ac:spMk id="39" creationId="{9F5E5BEF-F046-428B-B48B-5A2DB0BA8D9E}"/>
          </ac:spMkLst>
        </pc:spChg>
        <pc:grpChg chg="add mod">
          <ac:chgData name="Daniel Roth" userId="02261a5d-b764-49c2-b6b6-041bd43f80dd" providerId="ADAL" clId="{ACD88805-933E-451E-B8C0-3A0363889D14}" dt="2019-05-08T18:39:01.016" v="412" actId="14100"/>
          <ac:grpSpMkLst>
            <pc:docMk/>
            <pc:sldMk cId="2273930871" sldId="10221"/>
            <ac:grpSpMk id="3" creationId="{A5019D5B-0708-40B4-82F7-6BB35D00CBF0}"/>
          </ac:grpSpMkLst>
        </pc:grpChg>
        <pc:grpChg chg="add del mod">
          <ac:chgData name="Daniel Roth" userId="02261a5d-b764-49c2-b6b6-041bd43f80dd" providerId="ADAL" clId="{ACD88805-933E-451E-B8C0-3A0363889D14}" dt="2019-05-08T18:37:55.323" v="405" actId="165"/>
          <ac:grpSpMkLst>
            <pc:docMk/>
            <pc:sldMk cId="2273930871" sldId="10221"/>
            <ac:grpSpMk id="24" creationId="{93487E0B-4A3A-4A00-918C-4F2C26C5FF4B}"/>
          </ac:grpSpMkLst>
        </pc:grpChg>
        <pc:grpChg chg="mod topLvl">
          <ac:chgData name="Daniel Roth" userId="02261a5d-b764-49c2-b6b6-041bd43f80dd" providerId="ADAL" clId="{ACD88805-933E-451E-B8C0-3A0363889D14}" dt="2019-05-08T18:39:01.016" v="412" actId="14100"/>
          <ac:grpSpMkLst>
            <pc:docMk/>
            <pc:sldMk cId="2273930871" sldId="10221"/>
            <ac:grpSpMk id="25" creationId="{CEEFCFE6-A7EC-47F3-8557-8970817EDD3D}"/>
          </ac:grpSpMkLst>
        </pc:grpChg>
        <pc:picChg chg="add mod">
          <ac:chgData name="Daniel Roth" userId="02261a5d-b764-49c2-b6b6-041bd43f80dd" providerId="ADAL" clId="{ACD88805-933E-451E-B8C0-3A0363889D14}" dt="2019-05-08T18:40:43.951" v="425" actId="1037"/>
          <ac:picMkLst>
            <pc:docMk/>
            <pc:sldMk cId="2273930871" sldId="10221"/>
            <ac:picMk id="37" creationId="{559EB22C-3BB3-45B7-A32E-6D2B9F0A8DD9}"/>
          </ac:picMkLst>
        </pc:picChg>
        <pc:picChg chg="add mod">
          <ac:chgData name="Daniel Roth" userId="02261a5d-b764-49c2-b6b6-041bd43f80dd" providerId="ADAL" clId="{ACD88805-933E-451E-B8C0-3A0363889D14}" dt="2019-05-08T18:40:55.937" v="435" actId="1037"/>
          <ac:picMkLst>
            <pc:docMk/>
            <pc:sldMk cId="2273930871" sldId="10221"/>
            <ac:picMk id="38" creationId="{EFF76E3C-9952-4F45-9662-924507C6C41A}"/>
          </ac:picMkLst>
        </pc:picChg>
      </pc:sldChg>
      <pc:sldChg chg="addSp modSp add">
        <pc:chgData name="Daniel Roth" userId="02261a5d-b764-49c2-b6b6-041bd43f80dd" providerId="ADAL" clId="{ACD88805-933E-451E-B8C0-3A0363889D14}" dt="2019-05-08T18:55:43.396" v="876"/>
        <pc:sldMkLst>
          <pc:docMk/>
          <pc:sldMk cId="2214691365" sldId="10222"/>
        </pc:sldMkLst>
        <pc:spChg chg="mod">
          <ac:chgData name="Daniel Roth" userId="02261a5d-b764-49c2-b6b6-041bd43f80dd" providerId="ADAL" clId="{ACD88805-933E-451E-B8C0-3A0363889D14}" dt="2019-05-08T18:54:10.287" v="805" actId="20577"/>
          <ac:spMkLst>
            <pc:docMk/>
            <pc:sldMk cId="2214691365" sldId="10222"/>
            <ac:spMk id="2" creationId="{FD2DE67D-D6DC-4018-8949-DB1920F957DB}"/>
          </ac:spMkLst>
        </pc:spChg>
        <pc:spChg chg="add mod">
          <ac:chgData name="Daniel Roth" userId="02261a5d-b764-49c2-b6b6-041bd43f80dd" providerId="ADAL" clId="{ACD88805-933E-451E-B8C0-3A0363889D14}" dt="2019-05-08T18:55:43.396" v="876"/>
          <ac:spMkLst>
            <pc:docMk/>
            <pc:sldMk cId="2214691365" sldId="10222"/>
            <ac:spMk id="3" creationId="{5023C9F6-EE09-4C01-8E30-6D8E4800EAF9}"/>
          </ac:spMkLst>
        </pc:spChg>
      </pc:sldChg>
      <pc:sldChg chg="addSp modSp add ord">
        <pc:chgData name="Daniel Roth" userId="02261a5d-b764-49c2-b6b6-041bd43f80dd" providerId="ADAL" clId="{ACD88805-933E-451E-B8C0-3A0363889D14}" dt="2019-05-08T19:26:17.786" v="905"/>
        <pc:sldMkLst>
          <pc:docMk/>
          <pc:sldMk cId="2585681248" sldId="10223"/>
        </pc:sldMkLst>
        <pc:spChg chg="mod">
          <ac:chgData name="Daniel Roth" userId="02261a5d-b764-49c2-b6b6-041bd43f80dd" providerId="ADAL" clId="{ACD88805-933E-451E-B8C0-3A0363889D14}" dt="2019-05-08T19:19:18.860" v="902" actId="20577"/>
          <ac:spMkLst>
            <pc:docMk/>
            <pc:sldMk cId="2585681248" sldId="10223"/>
            <ac:spMk id="2" creationId="{1EDB991B-20B5-45C9-9759-FAB17DDD73E6}"/>
          </ac:spMkLst>
        </pc:spChg>
        <pc:picChg chg="add mod">
          <ac:chgData name="Daniel Roth" userId="02261a5d-b764-49c2-b6b6-041bd43f80dd" providerId="ADAL" clId="{ACD88805-933E-451E-B8C0-3A0363889D14}" dt="2019-05-08T19:19:07.389" v="881" actId="962"/>
          <ac:picMkLst>
            <pc:docMk/>
            <pc:sldMk cId="2585681248" sldId="10223"/>
            <ac:picMk id="4" creationId="{976D3356-A2D0-479E-9996-B1E269A6E884}"/>
          </ac:picMkLst>
        </pc:picChg>
      </pc:sldChg>
      <pc:sldChg chg="modSp add">
        <pc:chgData name="Daniel Roth" userId="02261a5d-b764-49c2-b6b6-041bd43f80dd" providerId="ADAL" clId="{ACD88805-933E-451E-B8C0-3A0363889D14}" dt="2019-05-08T19:26:29.897" v="945" actId="20577"/>
        <pc:sldMkLst>
          <pc:docMk/>
          <pc:sldMk cId="2504501981" sldId="10224"/>
        </pc:sldMkLst>
        <pc:spChg chg="mod">
          <ac:chgData name="Daniel Roth" userId="02261a5d-b764-49c2-b6b6-041bd43f80dd" providerId="ADAL" clId="{ACD88805-933E-451E-B8C0-3A0363889D14}" dt="2019-05-08T19:26:29.897" v="945" actId="20577"/>
          <ac:spMkLst>
            <pc:docMk/>
            <pc:sldMk cId="2504501981" sldId="10224"/>
            <ac:spMk id="2" creationId="{58309D0A-047E-45DB-86E2-3C1CEC220664}"/>
          </ac:spMkLst>
        </pc:spChg>
      </pc:sldChg>
      <pc:sldMasterChg chg="delSldLayout">
        <pc:chgData name="Daniel Roth" userId="02261a5d-b764-49c2-b6b6-041bd43f80dd" providerId="ADAL" clId="{ACD88805-933E-451E-B8C0-3A0363889D14}" dt="2019-05-08T18:34:36.248" v="343" actId="2696"/>
        <pc:sldMasterMkLst>
          <pc:docMk/>
          <pc:sldMasterMk cId="2009218608" sldId="2147484675"/>
        </pc:sldMasterMkLst>
        <pc:sldLayoutChg chg="del">
          <pc:chgData name="Daniel Roth" userId="02261a5d-b764-49c2-b6b6-041bd43f80dd" providerId="ADAL" clId="{ACD88805-933E-451E-B8C0-3A0363889D14}" dt="2019-05-08T17:57:14.904" v="20" actId="2696"/>
          <pc:sldLayoutMkLst>
            <pc:docMk/>
            <pc:sldMasterMk cId="2009218608" sldId="2147484675"/>
            <pc:sldLayoutMk cId="2245952819" sldId="2147484921"/>
          </pc:sldLayoutMkLst>
        </pc:sldLayoutChg>
        <pc:sldLayoutChg chg="del">
          <pc:chgData name="Daniel Roth" userId="02261a5d-b764-49c2-b6b6-041bd43f80dd" providerId="ADAL" clId="{ACD88805-933E-451E-B8C0-3A0363889D14}" dt="2019-05-08T18:34:36.248" v="343" actId="2696"/>
          <pc:sldLayoutMkLst>
            <pc:docMk/>
            <pc:sldMasterMk cId="2009218608" sldId="2147484675"/>
            <pc:sldLayoutMk cId="3576094635" sldId="214748492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6/19/2019 12:25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6/19/2019 12:25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967394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17M]</a:t>
            </a:r>
          </a:p>
          <a:p>
            <a:endParaRPr lang="en-US" dirty="0"/>
          </a:p>
          <a:p>
            <a:r>
              <a:rPr lang="en-US" dirty="0"/>
              <a:t>Now we’re going to do some coding. That’s what you’re all here for right? I’m also going to lean on some new features that are being adding in 3.0 preview 6.</a:t>
            </a:r>
          </a:p>
          <a:p>
            <a:endParaRPr lang="en-US" dirty="0"/>
          </a:p>
          <a:p>
            <a:r>
              <a:rPr lang="en-US" dirty="0"/>
              <a:t>Demo: create mat design TODO list with EF</a:t>
            </a:r>
          </a:p>
          <a:p>
            <a:endParaRPr lang="en-US" dirty="0"/>
          </a:p>
          <a:p>
            <a:r>
              <a:rPr lang="en-US" dirty="0"/>
              <a:t>[start 17m] Checkpoint 1: Let’s write the UI for a simple TODO list on a single page with input and bind and a ul</a:t>
            </a:r>
          </a:p>
          <a:p>
            <a:endParaRPr lang="en-US" dirty="0"/>
          </a:p>
          <a:p>
            <a:r>
              <a:rPr lang="en-US" dirty="0"/>
              <a:t>[start 23m] Checkpoint 2: Now that we have this, it might be good to refactor so we can clean up the UI. </a:t>
            </a:r>
          </a:p>
          <a:p>
            <a:endParaRPr lang="en-US" dirty="0"/>
          </a:p>
          <a:p>
            <a:r>
              <a:rPr lang="en-US" dirty="0"/>
              <a:t>[start 27m] Checkpoint 3: So we refactored the code into components, let’s add some material design pizzazz. Explain the static files stuff</a:t>
            </a:r>
          </a:p>
          <a:p>
            <a:endParaRPr lang="en-US" dirty="0"/>
          </a:p>
          <a:p>
            <a:r>
              <a:rPr lang="en-US" dirty="0"/>
              <a:t>[start 34m] Checkpoint 4: Now the UI looks great, let’s add a database. Now this is a normal SQL server database with EF core. Because we’re doing </a:t>
            </a:r>
            <a:r>
              <a:rPr lang="en-US" dirty="0" err="1"/>
              <a:t>Blazor</a:t>
            </a:r>
            <a:r>
              <a:rPr lang="en-US" dirty="0"/>
              <a:t> server-side we can *just* do that.</a:t>
            </a:r>
          </a:p>
          <a:p>
            <a:endParaRPr lang="en-US" dirty="0"/>
          </a:p>
          <a:p>
            <a:r>
              <a:rPr lang="en-US" dirty="0"/>
              <a:t>[start 39m] Checkpoint 5: What’s not great about this is that we could see delays where the UI doesn’t update. Let’s dig into the material design components and add a progress bar.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Break for now.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3808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3612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45M] Checkpoint 6: Now who out there has existing apps. Wouldn’t it be great if you could enhance your existing apps with new components features. Here we have a Razor Page that’s displaying the list of TODO items as a static page. The UI is pretty ho-hum, it would be nice if we could reuse something that we already created.</a:t>
            </a:r>
          </a:p>
          <a:p>
            <a:endParaRPr lang="en-US" dirty="0"/>
          </a:p>
          <a:p>
            <a:r>
              <a:rPr lang="en-US" dirty="0"/>
              <a:t>[start 50M] Checkpoint 7: Let’s add authorization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8832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43m]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5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53M]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8062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the team have built a </a:t>
            </a:r>
            <a:r>
              <a:rPr lang="en-US" dirty="0" err="1"/>
              <a:t>Blazor</a:t>
            </a:r>
            <a:r>
              <a:rPr lang="en-US" dirty="0"/>
              <a:t> workshop – available through this link</a:t>
            </a:r>
          </a:p>
          <a:p>
            <a:r>
              <a:rPr lang="en-US" dirty="0"/>
              <a:t> - Developed in the open over a period of 1+ years</a:t>
            </a:r>
          </a:p>
          <a:p>
            <a:r>
              <a:rPr lang="en-US" dirty="0"/>
              <a:t> - Great community participation and feedback</a:t>
            </a:r>
          </a:p>
          <a:p>
            <a:r>
              <a:rPr lang="en-US" dirty="0"/>
              <a:t> - Works with latest .NET Core Preview and Visual Studio Preview</a:t>
            </a:r>
          </a:p>
          <a:p>
            <a:r>
              <a:rPr lang="en-US" dirty="0"/>
              <a:t> - Visual Studio Previews are side-by-side, easy to install and easy to remove</a:t>
            </a:r>
          </a:p>
          <a:p>
            <a:r>
              <a:rPr lang="en-US" dirty="0"/>
              <a:t> - Show how many VS installs I have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885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 audience and intro self</a:t>
            </a:r>
          </a:p>
          <a:p>
            <a:pPr marL="171450" indent="-171450">
              <a:buFontTx/>
              <a:buChar char="-"/>
            </a:pPr>
            <a:r>
              <a:rPr lang="en-US" dirty="0" err="1"/>
              <a:t>ASP.Net</a:t>
            </a:r>
            <a:r>
              <a:rPr lang="en-US" dirty="0"/>
              <a:t> Core team</a:t>
            </a:r>
          </a:p>
          <a:p>
            <a:pPr marL="171450" indent="-171450">
              <a:buFontTx/>
              <a:buChar char="-"/>
            </a:pPr>
            <a:r>
              <a:rPr lang="en-US" dirty="0"/>
              <a:t>Working on </a:t>
            </a:r>
            <a:r>
              <a:rPr lang="en-US" dirty="0" err="1"/>
              <a:t>Blazor</a:t>
            </a:r>
            <a:r>
              <a:rPr lang="en-US" dirty="0"/>
              <a:t> for over a year</a:t>
            </a:r>
          </a:p>
          <a:p>
            <a:pPr marL="171450" indent="-171450">
              <a:buFontTx/>
              <a:buChar char="-"/>
            </a:pPr>
            <a:r>
              <a:rPr lang="en-US" dirty="0"/>
              <a:t>Part of </a:t>
            </a:r>
            <a:r>
              <a:rPr lang="en-US" dirty="0" err="1"/>
              <a:t>Blazor</a:t>
            </a:r>
            <a:r>
              <a:rPr lang="en-US" dirty="0"/>
              <a:t> experiment</a:t>
            </a:r>
          </a:p>
          <a:p>
            <a:pPr marL="171450" indent="-171450">
              <a:buFontTx/>
              <a:buChar char="-"/>
            </a:pPr>
            <a:r>
              <a:rPr lang="en-US" dirty="0"/>
              <a:t>Excited to finally ship something that we can slap a “supported” label 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715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Blazor</a:t>
            </a:r>
            <a:r>
              <a:rPr lang="en-US" dirty="0"/>
              <a:t>?</a:t>
            </a:r>
          </a:p>
          <a:p>
            <a:r>
              <a:rPr lang="en-US" dirty="0"/>
              <a:t> - </a:t>
            </a:r>
            <a:r>
              <a:rPr lang="en-US" dirty="0" err="1"/>
              <a:t>Blazor</a:t>
            </a:r>
            <a:r>
              <a:rPr lang="en-US" dirty="0"/>
              <a:t> is a new UI framework that’s simple and fun to use </a:t>
            </a:r>
          </a:p>
          <a:p>
            <a:r>
              <a:rPr lang="en-US" dirty="0"/>
              <a:t> - </a:t>
            </a:r>
            <a:r>
              <a:rPr lang="en-US" dirty="0" err="1"/>
              <a:t>Blazor</a:t>
            </a:r>
            <a:r>
              <a:rPr lang="en-US" dirty="0"/>
              <a:t> is component-based, influence by JS frameworks, takes the parts that we think work well in C#</a:t>
            </a:r>
          </a:p>
          <a:p>
            <a:r>
              <a:rPr lang="en-US" dirty="0"/>
              <a:t> - </a:t>
            </a:r>
            <a:r>
              <a:rPr lang="en-US" dirty="0" err="1"/>
              <a:t>Blazor</a:t>
            </a:r>
            <a:r>
              <a:rPr lang="en-US" dirty="0"/>
              <a:t> is the next step for Razor and adds new powerful capabilities</a:t>
            </a:r>
          </a:p>
          <a:p>
            <a:r>
              <a:rPr lang="en-US" dirty="0"/>
              <a:t> - Gives you real .NET – use </a:t>
            </a:r>
            <a:r>
              <a:rPr lang="en-US" dirty="0" err="1"/>
              <a:t>netstandard</a:t>
            </a:r>
            <a:r>
              <a:rPr lang="en-US" dirty="0"/>
              <a:t> libraries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2308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2M]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navigation without a refresh</a:t>
            </a:r>
          </a:p>
          <a:p>
            <a:r>
              <a:rPr lang="en-US" dirty="0"/>
              <a:t>Create a new project and show the counter page</a:t>
            </a:r>
          </a:p>
          <a:p>
            <a:r>
              <a:rPr lang="en-US" dirty="0"/>
              <a:t>Counter proves that we can handle events without a refresh </a:t>
            </a:r>
          </a:p>
          <a:p>
            <a:r>
              <a:rPr lang="en-US" dirty="0"/>
              <a:t>Add increment count, show that we can write code</a:t>
            </a:r>
          </a:p>
          <a:p>
            <a:r>
              <a:rPr lang="en-US" dirty="0"/>
              <a:t>Leave demo running and come back</a:t>
            </a:r>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6447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[Start 3M]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Where </a:t>
            </a:r>
            <a:r>
              <a:rPr lang="en-US" dirty="0" err="1"/>
              <a:t>Blazor</a:t>
            </a:r>
            <a:r>
              <a:rPr lang="en-US" dirty="0"/>
              <a:t> began… </a:t>
            </a:r>
            <a:r>
              <a:rPr lang="en-US" dirty="0" err="1"/>
              <a:t>WebAssembly</a:t>
            </a:r>
            <a:r>
              <a:rPr lang="en-US" dirty="0"/>
              <a:t> means any language can run in the browser</a:t>
            </a:r>
          </a:p>
          <a:p>
            <a:r>
              <a:rPr lang="en-US" dirty="0"/>
              <a:t>No plugins are requires</a:t>
            </a:r>
          </a:p>
          <a:p>
            <a:r>
              <a:rPr lang="en-US" dirty="0"/>
              <a:t>Driven by web standards</a:t>
            </a:r>
          </a:p>
          <a:p>
            <a:r>
              <a:rPr lang="en-US" dirty="0"/>
              <a:t>Supported in all modern browsers included mobile</a:t>
            </a:r>
          </a:p>
          <a:p>
            <a:r>
              <a:rPr lang="en-US" dirty="0"/>
              <a:t>Low level instruction language like .NET’s Common Instruction Language</a:t>
            </a:r>
          </a:p>
          <a:p>
            <a:r>
              <a:rPr lang="en-US" dirty="0"/>
              <a:t>What’s common today: compiling C/C++ or Rust to </a:t>
            </a:r>
            <a:r>
              <a:rPr lang="en-US" dirty="0" err="1"/>
              <a:t>wasm</a:t>
            </a:r>
            <a:endParaRPr lang="en-US" dirty="0"/>
          </a:p>
          <a:p>
            <a:r>
              <a:rPr lang="en-US" dirty="0"/>
              <a:t>How does .NET Plug in to this? (next slide)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6/19/2019 12:25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180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.NET work in the browser, we compile the Mono runtime to </a:t>
            </a:r>
            <a:r>
              <a:rPr lang="en-US" dirty="0" err="1"/>
              <a:t>webassembly</a:t>
            </a:r>
            <a:r>
              <a:rPr lang="en-US" dirty="0"/>
              <a:t>. This makes sense because Mono has been built with a lot of flexibility, it supports a variety of different execution environments.</a:t>
            </a:r>
          </a:p>
          <a:p>
            <a:endParaRPr lang="en-US" dirty="0"/>
          </a:p>
          <a:p>
            <a:r>
              <a:rPr lang="en-US" dirty="0"/>
              <a:t>This means that your application </a:t>
            </a:r>
            <a:r>
              <a:rPr lang="en-US" dirty="0" err="1"/>
              <a:t>dlls</a:t>
            </a:r>
            <a:r>
              <a:rPr lang="en-US" dirty="0"/>
              <a:t> (for right now) don’t compile directly to web assembly, they are .NET IL.</a:t>
            </a:r>
          </a:p>
          <a:p>
            <a:r>
              <a:rPr lang="en-US" dirty="0"/>
              <a:t>Go back to browser and show .NET </a:t>
            </a:r>
            <a:r>
              <a:rPr lang="en-US" dirty="0" err="1"/>
              <a:t>dlls</a:t>
            </a:r>
            <a:r>
              <a:rPr lang="en-US" dirty="0"/>
              <a:t> in the network tab.</a:t>
            </a:r>
          </a:p>
          <a:p>
            <a:endParaRPr lang="en-US" dirty="0"/>
          </a:p>
          <a:p>
            <a:r>
              <a:rPr lang="en-US" dirty="0"/>
              <a:t>So what’s good about this?</a:t>
            </a:r>
          </a:p>
          <a:p>
            <a:pPr marL="171450" indent="-171450">
              <a:buFontTx/>
              <a:buChar char="-"/>
            </a:pPr>
            <a:r>
              <a:rPr lang="en-US" dirty="0"/>
              <a:t>Well for starters, the fact that we’re running real .NET </a:t>
            </a:r>
            <a:r>
              <a:rPr lang="en-US" dirty="0" err="1"/>
              <a:t>dlls</a:t>
            </a:r>
            <a:r>
              <a:rPr lang="en-US" dirty="0"/>
              <a:t> means that we have a real .NET runtime. Features like reflection *just work*.</a:t>
            </a:r>
          </a:p>
          <a:p>
            <a:pPr marL="171450" indent="-171450">
              <a:buFontTx/>
              <a:buChar char="-"/>
            </a:pPr>
            <a:r>
              <a:rPr lang="en-US" dirty="0"/>
              <a:t>However, we also have some limitations, and I want to convince you that’s a *good thing*.</a:t>
            </a:r>
          </a:p>
          <a:p>
            <a:pPr marL="171450" indent="-171450">
              <a:buFontTx/>
              <a:buChar char="-"/>
            </a:pPr>
            <a:r>
              <a:rPr lang="en-US" dirty="0" err="1"/>
              <a:t>WebAssembly</a:t>
            </a:r>
            <a:r>
              <a:rPr lang="en-US" dirty="0"/>
              <a:t> (and </a:t>
            </a:r>
            <a:r>
              <a:rPr lang="en-US" dirty="0" err="1"/>
              <a:t>Blazor</a:t>
            </a:r>
            <a:r>
              <a:rPr lang="en-US" dirty="0"/>
              <a:t>) runs in the browser’s security sandbox</a:t>
            </a:r>
          </a:p>
          <a:p>
            <a:pPr marL="0" indent="0">
              <a:buFontTx/>
              <a:buNone/>
            </a:pPr>
            <a:r>
              <a:rPr lang="en-US" dirty="0"/>
              <a:t>-   No access to local filesystem, no ability to break the users computer</a:t>
            </a:r>
          </a:p>
          <a:p>
            <a:r>
              <a:rPr lang="en-US" dirty="0"/>
              <a:t>-   Your application has to get its data from remote services over HTTP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1517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8M]</a:t>
            </a:r>
          </a:p>
          <a:p>
            <a:endParaRPr lang="en-US" dirty="0"/>
          </a:p>
          <a:p>
            <a:r>
              <a:rPr lang="en-US" dirty="0"/>
              <a:t>Open the app and show how quickly it loads, point out that we don’t have “loading…”.</a:t>
            </a:r>
          </a:p>
          <a:p>
            <a:r>
              <a:rPr lang="en-US" dirty="0"/>
              <a:t>Show the network tab and show how there are no </a:t>
            </a:r>
            <a:r>
              <a:rPr lang="en-US" dirty="0" err="1"/>
              <a:t>dlls</a:t>
            </a:r>
            <a:r>
              <a:rPr lang="en-US" dirty="0"/>
              <a:t>. Add a counter component and show the web socket traffic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76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12M]</a:t>
            </a:r>
          </a:p>
          <a:p>
            <a:endParaRPr lang="en-US" dirty="0"/>
          </a:p>
          <a:p>
            <a:r>
              <a:rPr lang="en-US" dirty="0"/>
              <a:t>We’re building a programming model where the same components can run on the server or in web assembly.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might prefer one model or the other depending on your requirements</a:t>
            </a:r>
          </a:p>
          <a:p>
            <a:r>
              <a:rPr lang="en-US" dirty="0"/>
              <a:t>Client-side </a:t>
            </a:r>
            <a:r>
              <a:rPr lang="en-US" dirty="0" err="1"/>
              <a:t>Blazor</a:t>
            </a:r>
            <a:r>
              <a:rPr lang="en-US" dirty="0"/>
              <a:t> has a slower loading time because it has to download the app, but once its downloaded it executes fully in the browser and can run offline</a:t>
            </a:r>
          </a:p>
          <a:p>
            <a:r>
              <a:rPr lang="en-US" dirty="0"/>
              <a:t>Server-side </a:t>
            </a:r>
            <a:r>
              <a:rPr lang="en-US" dirty="0" err="1"/>
              <a:t>Blazor</a:t>
            </a:r>
            <a:r>
              <a:rPr lang="en-US" dirty="0"/>
              <a:t> has a faster loading time but requires a connection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Client-side </a:t>
            </a:r>
            <a:r>
              <a:rPr lang="en-US" dirty="0" err="1"/>
              <a:t>Blazor</a:t>
            </a:r>
            <a:r>
              <a:rPr lang="en-US" dirty="0"/>
              <a:t> will ship in .NET 5</a:t>
            </a:r>
          </a:p>
          <a:p>
            <a:r>
              <a:rPr lang="en-US" dirty="0"/>
              <a:t>Server-side </a:t>
            </a:r>
            <a:r>
              <a:rPr lang="en-US" dirty="0" err="1"/>
              <a:t>Blazor</a:t>
            </a:r>
            <a:r>
              <a:rPr lang="en-US" dirty="0"/>
              <a:t> will ship in .NET Core 3.0 because </a:t>
            </a:r>
            <a:r>
              <a:rPr lang="en-US" dirty="0" err="1"/>
              <a:t>CoreCLR</a:t>
            </a:r>
            <a:r>
              <a:rPr lang="en-US" dirty="0"/>
              <a:t> is already great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.NET 5 includes a grand unification of the best parts of Mono and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6/19/2019 12:25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44898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oleObject" Target="../embeddings/oleObject1.bin"/><Relationship Id="rId3" Type="http://schemas.openxmlformats.org/officeDocument/2006/relationships/image" Target="../media/image18.emf"/><Relationship Id="rId7" Type="http://schemas.openxmlformats.org/officeDocument/2006/relationships/image" Target="../media/image15.emf"/><Relationship Id="rId12" Type="http://schemas.openxmlformats.org/officeDocument/2006/relationships/image" Target="../media/image26.svg"/><Relationship Id="rId2" Type="http://schemas.openxmlformats.org/officeDocument/2006/relationships/slideMaster" Target="../slideMasters/slideMaster4.xml"/><Relationship Id="rId1" Type="http://schemas.openxmlformats.org/officeDocument/2006/relationships/vmlDrawing" Target="../drawings/vmlDrawing1.vml"/><Relationship Id="rId6" Type="http://schemas.openxmlformats.org/officeDocument/2006/relationships/image" Target="../media/image21.sv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emf"/><Relationship Id="rId9" Type="http://schemas.openxmlformats.org/officeDocument/2006/relationships/image" Target="../media/image23.svg"/><Relationship Id="rId14" Type="http://schemas.openxmlformats.org/officeDocument/2006/relationships/image" Target="../media/image17.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9.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15.emf"/><Relationship Id="rId4" Type="http://schemas.openxmlformats.org/officeDocument/2006/relationships/image" Target="../media/image16.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4.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70504" y="2464905"/>
            <a:ext cx="8345761" cy="2032715"/>
          </a:xfrm>
        </p:spPr>
        <p:txBody>
          <a:bodyPr>
            <a:normAutofit/>
          </a:bodyPr>
          <a:lstStyle>
            <a:lvl1pPr marL="0" marR="0" indent="0" algn="ctr" defTabSz="914355" rtl="0" eaLnBrk="1" fontAlgn="auto" latinLnBrk="0" hangingPunct="1">
              <a:lnSpc>
                <a:spcPct val="150000"/>
              </a:lnSpc>
              <a:spcBef>
                <a:spcPts val="1000"/>
              </a:spcBef>
              <a:spcAft>
                <a:spcPts val="0"/>
              </a:spcAft>
              <a:buClrTx/>
              <a:buSzTx/>
              <a:buFont typeface="Arial" panose="020B0604020202020204" pitchFamily="34" charset="0"/>
              <a:buNone/>
              <a:tabLst/>
              <a:defRPr sz="2400"/>
            </a:lvl1pPr>
            <a:lvl2pPr marL="457177" indent="0" algn="ctr">
              <a:buNone/>
              <a:defRPr sz="2400"/>
            </a:lvl2pPr>
            <a:lvl3pPr marL="914355" indent="0" algn="ctr">
              <a:buNone/>
              <a:defRPr sz="2400"/>
            </a:lvl3pPr>
            <a:lvl4pPr marL="1371532" indent="0" algn="ctr">
              <a:buNone/>
              <a:defRPr sz="2400"/>
            </a:lvl4pPr>
            <a:lvl5pPr marL="1828709" indent="0" algn="ctr">
              <a:buNone/>
              <a:defRPr sz="2400"/>
            </a:lvl5pPr>
          </a:lstStyle>
          <a:p>
            <a:pPr marL="0" marR="0" lvl="0" indent="0" algn="ctr"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Editar el estilo de texto del patrón</a:t>
            </a:r>
            <a:endParaRPr lang="es-ES" dirty="0">
              <a:solidFill>
                <a:srgbClr val="17202D"/>
              </a:solidFill>
              <a:latin typeface="Calibri" panose="020F0502020204030204" pitchFamily="34" charset="0"/>
              <a:cs typeface="Calibri" panose="020F0502020204030204" pitchFamily="34" charset="0"/>
            </a:endParaRPr>
          </a:p>
          <a:p>
            <a:pPr lvl="0"/>
            <a:endParaRPr lang="es-ES" dirty="0"/>
          </a:p>
          <a:p>
            <a:pPr lvl="1"/>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sp>
        <p:nvSpPr>
          <p:cNvPr id="17" name="Rectángulo 15">
            <a:extLst>
              <a:ext uri="{FF2B5EF4-FFF2-40B4-BE49-F238E27FC236}">
                <a16:creationId xmlns:a16="http://schemas.microsoft.com/office/drawing/2014/main" id="{2B85CC4A-8104-AD46-9EA0-6076ADD8F8F1}"/>
              </a:ext>
            </a:extLst>
          </p:cNvPr>
          <p:cNvSpPr/>
          <p:nvPr userDrawn="1"/>
        </p:nvSpPr>
        <p:spPr>
          <a:xfrm>
            <a:off x="9709218" y="4990014"/>
            <a:ext cx="720047" cy="18000"/>
          </a:xfrm>
          <a:prstGeom prst="rect">
            <a:avLst/>
          </a:prstGeom>
          <a:solidFill>
            <a:srgbClr val="172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8" name="Imagen 2">
            <a:extLst>
              <a:ext uri="{FF2B5EF4-FFF2-40B4-BE49-F238E27FC236}">
                <a16:creationId xmlns:a16="http://schemas.microsoft.com/office/drawing/2014/main" id="{7432B428-984B-7A4E-8719-7DF3A3A7D3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8622" y="1423575"/>
            <a:ext cx="555549" cy="723850"/>
          </a:xfrm>
          <a:prstGeom prst="rect">
            <a:avLst/>
          </a:prstGeom>
        </p:spPr>
      </p:pic>
      <p:sp>
        <p:nvSpPr>
          <p:cNvPr id="20" name="Text Placeholder 19">
            <a:extLst>
              <a:ext uri="{FF2B5EF4-FFF2-40B4-BE49-F238E27FC236}">
                <a16:creationId xmlns:a16="http://schemas.microsoft.com/office/drawing/2014/main" id="{D4245539-B6DA-2444-81CA-151A7845879B}"/>
              </a:ext>
            </a:extLst>
          </p:cNvPr>
          <p:cNvSpPr>
            <a:spLocks noGrp="1"/>
          </p:cNvSpPr>
          <p:nvPr>
            <p:ph type="body" sz="quarter" idx="13" hasCustomPrompt="1"/>
          </p:nvPr>
        </p:nvSpPr>
        <p:spPr>
          <a:xfrm>
            <a:off x="8646881" y="5060997"/>
            <a:ext cx="1769384" cy="457200"/>
          </a:xfrm>
        </p:spPr>
        <p:txBody>
          <a:bodyPr rIns="0">
            <a:normAutofit/>
          </a:bodyPr>
          <a:lstStyle>
            <a:lvl1pPr marL="0" indent="0" algn="r">
              <a:buNone/>
              <a:defRPr sz="1600"/>
            </a:lvl1pPr>
          </a:lstStyle>
          <a:p>
            <a:pPr lvl="0"/>
            <a:r>
              <a:rPr lang="en-US" dirty="0" err="1"/>
              <a:t>Nombre</a:t>
            </a:r>
            <a:r>
              <a:rPr lang="en-US" dirty="0"/>
              <a:t> </a:t>
            </a:r>
            <a:r>
              <a:rPr lang="en-US" dirty="0" err="1"/>
              <a:t>Apellido</a:t>
            </a:r>
            <a:endParaRPr lang="es-ES" dirty="0"/>
          </a:p>
        </p:txBody>
      </p:sp>
      <p:pic>
        <p:nvPicPr>
          <p:cNvPr id="15" name="Picture 14">
            <a:extLst>
              <a:ext uri="{FF2B5EF4-FFF2-40B4-BE49-F238E27FC236}">
                <a16:creationId xmlns:a16="http://schemas.microsoft.com/office/drawing/2014/main" id="{1D8A6792-E50A-4F98-8430-4A66A7F707B8}"/>
              </a:ext>
            </a:extLst>
          </p:cNvPr>
          <p:cNvPicPr>
            <a:picLocks noChangeAspect="1"/>
          </p:cNvPicPr>
          <p:nvPr userDrawn="1"/>
        </p:nvPicPr>
        <p:blipFill>
          <a:blip r:embed="rId3"/>
          <a:stretch>
            <a:fillRect/>
          </a:stretch>
        </p:blipFill>
        <p:spPr>
          <a:xfrm>
            <a:off x="9781683" y="523888"/>
            <a:ext cx="1516381" cy="180510"/>
          </a:xfrm>
          <a:prstGeom prst="rect">
            <a:avLst/>
          </a:prstGeom>
          <a:noFill/>
        </p:spPr>
      </p:pic>
      <p:pic>
        <p:nvPicPr>
          <p:cNvPr id="16" name="Picture 15">
            <a:extLst>
              <a:ext uri="{FF2B5EF4-FFF2-40B4-BE49-F238E27FC236}">
                <a16:creationId xmlns:a16="http://schemas.microsoft.com/office/drawing/2014/main" id="{1B6D87DE-1BEF-468A-8AF4-3D2BC2338A03}"/>
              </a:ext>
            </a:extLst>
          </p:cNvPr>
          <p:cNvPicPr>
            <a:picLocks noChangeAspect="1"/>
          </p:cNvPicPr>
          <p:nvPr userDrawn="1"/>
        </p:nvPicPr>
        <p:blipFill>
          <a:blip r:embed="rId4"/>
          <a:stretch>
            <a:fillRect/>
          </a:stretch>
        </p:blipFill>
        <p:spPr>
          <a:xfrm>
            <a:off x="810422" y="457201"/>
            <a:ext cx="1719828" cy="238023"/>
          </a:xfrm>
          <a:prstGeom prst="rect">
            <a:avLst/>
          </a:prstGeom>
        </p:spPr>
      </p:pic>
    </p:spTree>
    <p:extLst>
      <p:ext uri="{BB962C8B-B14F-4D97-AF65-F5344CB8AC3E}">
        <p14:creationId xmlns:p14="http://schemas.microsoft.com/office/powerpoint/2010/main" val="22370308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ECE3D8-BBA0-0242-849D-1BD365C2CC41}"/>
              </a:ext>
            </a:extLst>
          </p:cNvPr>
          <p:cNvSpPr/>
          <p:nvPr userDrawn="1"/>
        </p:nvSpPr>
        <p:spPr>
          <a:xfrm>
            <a:off x="0" y="0"/>
            <a:ext cx="6096397" cy="6858000"/>
          </a:xfrm>
          <a:prstGeom prst="rect">
            <a:avLst/>
          </a:prstGeom>
          <a:gradFill flip="none" rotWithShape="1">
            <a:gsLst>
              <a:gs pos="100000">
                <a:srgbClr val="4A0851"/>
              </a:gs>
              <a:gs pos="0">
                <a:srgbClr val="FF3654"/>
              </a:gs>
            </a:gsLst>
            <a:lin ang="18900000" scaled="1"/>
            <a:tileRect/>
          </a:gra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dirty="0"/>
          </a:p>
        </p:txBody>
      </p:sp>
      <p:sp>
        <p:nvSpPr>
          <p:cNvPr id="12" name="CuadroTexto 13">
            <a:extLst>
              <a:ext uri="{FF2B5EF4-FFF2-40B4-BE49-F238E27FC236}">
                <a16:creationId xmlns:a16="http://schemas.microsoft.com/office/drawing/2014/main" id="{2415C733-85B8-1242-91AE-717DCE2B2351}"/>
              </a:ext>
            </a:extLst>
          </p:cNvPr>
          <p:cNvSpPr txBox="1"/>
          <p:nvPr userDrawn="1"/>
        </p:nvSpPr>
        <p:spPr>
          <a:xfrm>
            <a:off x="728917" y="1707175"/>
            <a:ext cx="4821852" cy="1512850"/>
          </a:xfrm>
          <a:prstGeom prst="rect">
            <a:avLst/>
          </a:prstGeom>
          <a:noFill/>
        </p:spPr>
        <p:txBody>
          <a:bodyPr wrap="square" rtlCol="0">
            <a:spAutoFit/>
          </a:bodyPr>
          <a:lstStyle/>
          <a:p>
            <a:pPr>
              <a:lnSpc>
                <a:spcPts val="5500"/>
              </a:lnSpc>
            </a:pPr>
            <a:r>
              <a:rPr lang="es-ES" sz="5500" b="1" dirty="0" err="1">
                <a:solidFill>
                  <a:schemeClr val="bg1"/>
                </a:solidFill>
                <a:latin typeface="Calibri" panose="020F0502020204030204" pitchFamily="34" charset="0"/>
                <a:cs typeface="Calibri" panose="020F0502020204030204" pitchFamily="34" charset="0"/>
              </a:rPr>
              <a:t>Thanks</a:t>
            </a:r>
            <a:r>
              <a:rPr lang="es-ES" sz="5500" b="1" dirty="0">
                <a:solidFill>
                  <a:schemeClr val="bg1"/>
                </a:solidFill>
                <a:latin typeface="Calibri" panose="020F0502020204030204" pitchFamily="34" charset="0"/>
                <a:cs typeface="Calibri" panose="020F0502020204030204" pitchFamily="34" charset="0"/>
              </a:rPr>
              <a:t> and …</a:t>
            </a:r>
          </a:p>
          <a:p>
            <a:pPr>
              <a:lnSpc>
                <a:spcPts val="5500"/>
              </a:lnSpc>
            </a:pPr>
            <a:r>
              <a:rPr lang="es-ES" sz="5500" b="1" dirty="0" err="1">
                <a:solidFill>
                  <a:schemeClr val="bg1"/>
                </a:solidFill>
                <a:latin typeface="Calibri" panose="020F0502020204030204" pitchFamily="34" charset="0"/>
                <a:cs typeface="Calibri" panose="020F0502020204030204" pitchFamily="34" charset="0"/>
              </a:rPr>
              <a:t>See</a:t>
            </a:r>
            <a:r>
              <a:rPr lang="es-ES" sz="5500" b="1" dirty="0">
                <a:solidFill>
                  <a:schemeClr val="bg1"/>
                </a:solidFill>
                <a:latin typeface="Calibri" panose="020F0502020204030204" pitchFamily="34" charset="0"/>
                <a:cs typeface="Calibri" panose="020F0502020204030204" pitchFamily="34" charset="0"/>
              </a:rPr>
              <a:t> </a:t>
            </a:r>
            <a:r>
              <a:rPr lang="es-ES" sz="5500" b="1" dirty="0" err="1">
                <a:solidFill>
                  <a:schemeClr val="bg1"/>
                </a:solidFill>
                <a:latin typeface="Calibri" panose="020F0502020204030204" pitchFamily="34" charset="0"/>
                <a:cs typeface="Calibri" panose="020F0502020204030204" pitchFamily="34" charset="0"/>
              </a:rPr>
              <a:t>you</a:t>
            </a:r>
            <a:r>
              <a:rPr lang="es-ES" sz="5500" b="1" dirty="0">
                <a:solidFill>
                  <a:schemeClr val="bg1"/>
                </a:solidFill>
                <a:latin typeface="Calibri" panose="020F0502020204030204" pitchFamily="34" charset="0"/>
                <a:cs typeface="Calibri" panose="020F0502020204030204" pitchFamily="34" charset="0"/>
              </a:rPr>
              <a:t> </a:t>
            </a:r>
            <a:r>
              <a:rPr lang="es-ES" sz="5500" b="1" dirty="0" err="1">
                <a:solidFill>
                  <a:schemeClr val="bg1"/>
                </a:solidFill>
                <a:latin typeface="Calibri" panose="020F0502020204030204" pitchFamily="34" charset="0"/>
                <a:cs typeface="Calibri" panose="020F0502020204030204" pitchFamily="34" charset="0"/>
              </a:rPr>
              <a:t>soon</a:t>
            </a:r>
            <a:r>
              <a:rPr lang="es-ES" sz="5500" b="1" dirty="0">
                <a:solidFill>
                  <a:schemeClr val="bg1"/>
                </a:solidFill>
                <a:latin typeface="Calibri" panose="020F0502020204030204" pitchFamily="34" charset="0"/>
                <a:cs typeface="Calibri" panose="020F0502020204030204" pitchFamily="34" charset="0"/>
              </a:rPr>
              <a:t>!</a:t>
            </a:r>
          </a:p>
        </p:txBody>
      </p:sp>
      <p:sp>
        <p:nvSpPr>
          <p:cNvPr id="13" name="CuadroTexto 8">
            <a:extLst>
              <a:ext uri="{FF2B5EF4-FFF2-40B4-BE49-F238E27FC236}">
                <a16:creationId xmlns:a16="http://schemas.microsoft.com/office/drawing/2014/main" id="{3A2F0626-AF36-1F47-86ED-5EFE7E6BDAC2}"/>
              </a:ext>
            </a:extLst>
          </p:cNvPr>
          <p:cNvSpPr txBox="1"/>
          <p:nvPr userDrawn="1"/>
        </p:nvSpPr>
        <p:spPr>
          <a:xfrm>
            <a:off x="6096397" y="1098487"/>
            <a:ext cx="6095603" cy="669414"/>
          </a:xfrm>
          <a:prstGeom prst="rect">
            <a:avLst/>
          </a:prstGeom>
          <a:noFill/>
        </p:spPr>
        <p:txBody>
          <a:bodyPr wrap="square" rtlCol="0">
            <a:spAutoFit/>
          </a:bodyPr>
          <a:lstStyle/>
          <a:p>
            <a:pPr algn="ctr">
              <a:lnSpc>
                <a:spcPts val="2250"/>
              </a:lnSpc>
            </a:pPr>
            <a:r>
              <a:rPr lang="es-ES" sz="1800" dirty="0" err="1">
                <a:solidFill>
                  <a:srgbClr val="17202D"/>
                </a:solidFill>
                <a:latin typeface="Calibri" panose="020F0502020204030204" pitchFamily="34" charset="0"/>
                <a:cs typeface="Calibri" panose="020F0502020204030204" pitchFamily="34" charset="0"/>
              </a:rPr>
              <a:t>Thanks</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also</a:t>
            </a:r>
            <a:r>
              <a:rPr lang="es-ES" sz="1800" dirty="0">
                <a:solidFill>
                  <a:srgbClr val="17202D"/>
                </a:solidFill>
                <a:latin typeface="Calibri" panose="020F0502020204030204" pitchFamily="34" charset="0"/>
                <a:cs typeface="Calibri" panose="020F0502020204030204" pitchFamily="34" charset="0"/>
              </a:rPr>
              <a:t> to </a:t>
            </a:r>
            <a:r>
              <a:rPr lang="es-ES" sz="1800" dirty="0" err="1">
                <a:solidFill>
                  <a:srgbClr val="17202D"/>
                </a:solidFill>
                <a:latin typeface="Calibri" panose="020F0502020204030204" pitchFamily="34" charset="0"/>
                <a:cs typeface="Calibri" panose="020F0502020204030204" pitchFamily="34" charset="0"/>
              </a:rPr>
              <a:t>the</a:t>
            </a:r>
            <a:r>
              <a:rPr lang="es-ES" sz="1800" dirty="0">
                <a:solidFill>
                  <a:srgbClr val="17202D"/>
                </a:solidFill>
                <a:latin typeface="Calibri" panose="020F0502020204030204" pitchFamily="34" charset="0"/>
                <a:cs typeface="Calibri" panose="020F0502020204030204" pitchFamily="34" charset="0"/>
              </a:rPr>
              <a:t> sponsors.</a:t>
            </a:r>
          </a:p>
          <a:p>
            <a:pPr algn="ctr">
              <a:lnSpc>
                <a:spcPts val="2250"/>
              </a:lnSpc>
            </a:pPr>
            <a:r>
              <a:rPr lang="es-ES" sz="1800" dirty="0" err="1">
                <a:solidFill>
                  <a:srgbClr val="17202D"/>
                </a:solidFill>
                <a:latin typeface="Calibri" panose="020F0502020204030204" pitchFamily="34" charset="0"/>
                <a:cs typeface="Calibri" panose="020F0502020204030204" pitchFamily="34" charset="0"/>
              </a:rPr>
              <a:t>Without</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whom</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this</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would</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not</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have</a:t>
            </a:r>
            <a:r>
              <a:rPr lang="es-ES" sz="1800" dirty="0">
                <a:solidFill>
                  <a:srgbClr val="17202D"/>
                </a:solidFill>
                <a:latin typeface="Calibri" panose="020F0502020204030204" pitchFamily="34" charset="0"/>
                <a:cs typeface="Calibri" panose="020F0502020204030204" pitchFamily="34" charset="0"/>
              </a:rPr>
              <a:t> </a:t>
            </a:r>
            <a:r>
              <a:rPr lang="es-ES" sz="1800" dirty="0" err="1">
                <a:solidFill>
                  <a:srgbClr val="17202D"/>
                </a:solidFill>
                <a:latin typeface="Calibri" panose="020F0502020204030204" pitchFamily="34" charset="0"/>
                <a:cs typeface="Calibri" panose="020F0502020204030204" pitchFamily="34" charset="0"/>
              </a:rPr>
              <a:t>been</a:t>
            </a:r>
            <a:r>
              <a:rPr lang="es-ES" sz="1800" dirty="0">
                <a:solidFill>
                  <a:srgbClr val="17202D"/>
                </a:solidFill>
                <a:latin typeface="Calibri" panose="020F0502020204030204" pitchFamily="34" charset="0"/>
                <a:cs typeface="Calibri" panose="020F0502020204030204" pitchFamily="34" charset="0"/>
              </a:rPr>
              <a:t> posible</a:t>
            </a:r>
            <a:r>
              <a:rPr lang="es-ES" sz="1600" dirty="0">
                <a:solidFill>
                  <a:srgbClr val="17202D"/>
                </a:solidFill>
                <a:latin typeface="Calibri" panose="020F0502020204030204" pitchFamily="34" charset="0"/>
                <a:cs typeface="Calibri" panose="020F0502020204030204" pitchFamily="34" charset="0"/>
              </a:rPr>
              <a:t>.</a:t>
            </a:r>
          </a:p>
        </p:txBody>
      </p:sp>
      <p:pic>
        <p:nvPicPr>
          <p:cNvPr id="14" name="Imagen 16">
            <a:extLst>
              <a:ext uri="{FF2B5EF4-FFF2-40B4-BE49-F238E27FC236}">
                <a16:creationId xmlns:a16="http://schemas.microsoft.com/office/drawing/2014/main" id="{AEF98C3C-77F4-AB47-9E29-B3347BDAEB93}"/>
              </a:ext>
            </a:extLst>
          </p:cNvPr>
          <p:cNvPicPr>
            <a:picLocks noChangeAspect="1"/>
          </p:cNvPicPr>
          <p:nvPr userDrawn="1"/>
        </p:nvPicPr>
        <p:blipFill>
          <a:blip r:embed="rId3"/>
          <a:stretch>
            <a:fillRect/>
          </a:stretch>
        </p:blipFill>
        <p:spPr>
          <a:xfrm>
            <a:off x="8062676" y="3085116"/>
            <a:ext cx="2160141" cy="461257"/>
          </a:xfrm>
          <a:prstGeom prst="rect">
            <a:avLst/>
          </a:prstGeom>
        </p:spPr>
      </p:pic>
      <p:pic>
        <p:nvPicPr>
          <p:cNvPr id="15" name="Imagen 2">
            <a:extLst>
              <a:ext uri="{FF2B5EF4-FFF2-40B4-BE49-F238E27FC236}">
                <a16:creationId xmlns:a16="http://schemas.microsoft.com/office/drawing/2014/main" id="{07BE5AEF-D62E-EC46-9B6D-E1C3C3155666}"/>
              </a:ext>
            </a:extLst>
          </p:cNvPr>
          <p:cNvPicPr>
            <a:picLocks noChangeAspect="1"/>
          </p:cNvPicPr>
          <p:nvPr userDrawn="1"/>
        </p:nvPicPr>
        <p:blipFill>
          <a:blip r:embed="rId4"/>
          <a:stretch>
            <a:fillRect/>
          </a:stretch>
        </p:blipFill>
        <p:spPr>
          <a:xfrm>
            <a:off x="7522641" y="2107269"/>
            <a:ext cx="3240211" cy="550800"/>
          </a:xfrm>
          <a:prstGeom prst="rect">
            <a:avLst/>
          </a:prstGeom>
        </p:spPr>
      </p:pic>
      <p:sp>
        <p:nvSpPr>
          <p:cNvPr id="18" name="Rectángulo 17">
            <a:extLst>
              <a:ext uri="{FF2B5EF4-FFF2-40B4-BE49-F238E27FC236}">
                <a16:creationId xmlns:a16="http://schemas.microsoft.com/office/drawing/2014/main" id="{4331BFFF-22FD-A34E-8320-B231DEFB0E95}"/>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6" name="Graphic 15">
            <a:extLst>
              <a:ext uri="{FF2B5EF4-FFF2-40B4-BE49-F238E27FC236}">
                <a16:creationId xmlns:a16="http://schemas.microsoft.com/office/drawing/2014/main" id="{C7BDDB14-FCD0-42C1-B7AF-7B95A1B13A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72907" y="5214336"/>
            <a:ext cx="11236987" cy="1154714"/>
          </a:xfrm>
          <a:prstGeom prst="rect">
            <a:avLst/>
          </a:prstGeom>
        </p:spPr>
      </p:pic>
      <p:pic>
        <p:nvPicPr>
          <p:cNvPr id="17" name="Picture 16">
            <a:extLst>
              <a:ext uri="{FF2B5EF4-FFF2-40B4-BE49-F238E27FC236}">
                <a16:creationId xmlns:a16="http://schemas.microsoft.com/office/drawing/2014/main" id="{3F8875D2-8582-4E41-8A3B-38497F81B814}"/>
              </a:ext>
            </a:extLst>
          </p:cNvPr>
          <p:cNvPicPr>
            <a:picLocks noChangeAspect="1"/>
          </p:cNvPicPr>
          <p:nvPr userDrawn="1"/>
        </p:nvPicPr>
        <p:blipFill>
          <a:blip r:embed="rId7"/>
          <a:stretch>
            <a:fillRect/>
          </a:stretch>
        </p:blipFill>
        <p:spPr>
          <a:xfrm>
            <a:off x="9781683" y="523888"/>
            <a:ext cx="1516381" cy="180510"/>
          </a:xfrm>
          <a:prstGeom prst="rect">
            <a:avLst/>
          </a:prstGeom>
          <a:noFill/>
        </p:spPr>
      </p:pic>
      <p:pic>
        <p:nvPicPr>
          <p:cNvPr id="19" name="Graphic 18">
            <a:extLst>
              <a:ext uri="{FF2B5EF4-FFF2-40B4-BE49-F238E27FC236}">
                <a16:creationId xmlns:a16="http://schemas.microsoft.com/office/drawing/2014/main" id="{155D425C-79A9-4C3D-9EAE-E3387876FF9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0422" y="456059"/>
            <a:ext cx="1719828" cy="238023"/>
          </a:xfrm>
          <a:prstGeom prst="rect">
            <a:avLst/>
          </a:prstGeom>
        </p:spPr>
      </p:pic>
      <p:pic>
        <p:nvPicPr>
          <p:cNvPr id="11" name="Picture 2" descr="https://www.dotnet2019.com/assets/sponsors/logo-ceu.png">
            <a:extLst>
              <a:ext uri="{FF2B5EF4-FFF2-40B4-BE49-F238E27FC236}">
                <a16:creationId xmlns:a16="http://schemas.microsoft.com/office/drawing/2014/main" id="{516A40DD-59DE-4A9A-8C23-968F362B4851}"/>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82962" y="4632194"/>
            <a:ext cx="1338803" cy="3016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DDD707FD-F7B2-4378-817F-08A860A82853}"/>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71630" y="3973611"/>
            <a:ext cx="1338804" cy="262494"/>
          </a:xfrm>
          <a:prstGeom prst="rect">
            <a:avLst/>
          </a:prstGeom>
        </p:spPr>
      </p:pic>
      <p:graphicFrame>
        <p:nvGraphicFramePr>
          <p:cNvPr id="20" name="Object 19">
            <a:extLst>
              <a:ext uri="{FF2B5EF4-FFF2-40B4-BE49-F238E27FC236}">
                <a16:creationId xmlns:a16="http://schemas.microsoft.com/office/drawing/2014/main" id="{EC0428F4-E68F-4F60-AEF2-EAF6FC6A5059}"/>
              </a:ext>
            </a:extLst>
          </p:cNvPr>
          <p:cNvGraphicFramePr>
            <a:graphicFrameLocks noChangeAspect="1"/>
          </p:cNvGraphicFramePr>
          <p:nvPr userDrawn="1">
            <p:extLst>
              <p:ext uri="{D42A27DB-BD31-4B8C-83A1-F6EECF244321}">
                <p14:modId xmlns:p14="http://schemas.microsoft.com/office/powerpoint/2010/main" val="3179539643"/>
              </p:ext>
            </p:extLst>
          </p:nvPr>
        </p:nvGraphicFramePr>
        <p:xfrm>
          <a:off x="9457936" y="3947160"/>
          <a:ext cx="1222705" cy="335511"/>
        </p:xfrm>
        <a:graphic>
          <a:graphicData uri="http://schemas.openxmlformats.org/presentationml/2006/ole">
            <mc:AlternateContent xmlns:mc="http://schemas.openxmlformats.org/markup-compatibility/2006">
              <mc:Choice xmlns:v="urn:schemas-microsoft-com:vml" Requires="v">
                <p:oleObj spid="_x0000_s1037" r:id="rId13" imgW="2729880" imgH="749160" progId="">
                  <p:embed/>
                </p:oleObj>
              </mc:Choice>
              <mc:Fallback>
                <p:oleObj r:id="rId13" imgW="2729880" imgH="749160" progId="">
                  <p:embed/>
                  <p:pic>
                    <p:nvPicPr>
                      <p:cNvPr id="20" name="Object 19">
                        <a:extLst>
                          <a:ext uri="{FF2B5EF4-FFF2-40B4-BE49-F238E27FC236}">
                            <a16:creationId xmlns:a16="http://schemas.microsoft.com/office/drawing/2014/main" id="{EC0428F4-E68F-4F60-AEF2-EAF6FC6A5059}"/>
                          </a:ext>
                        </a:extLst>
                      </p:cNvPr>
                      <p:cNvPicPr/>
                      <p:nvPr/>
                    </p:nvPicPr>
                    <p:blipFill>
                      <a:blip r:embed="rId14"/>
                      <a:stretch>
                        <a:fillRect/>
                      </a:stretch>
                    </p:blipFill>
                    <p:spPr>
                      <a:xfrm>
                        <a:off x="9457936" y="3947160"/>
                        <a:ext cx="1222705" cy="335511"/>
                      </a:xfrm>
                      <a:prstGeom prst="rect">
                        <a:avLst/>
                      </a:prstGeom>
                    </p:spPr>
                  </p:pic>
                </p:oleObj>
              </mc:Fallback>
            </mc:AlternateContent>
          </a:graphicData>
        </a:graphic>
      </p:graphicFrame>
    </p:spTree>
    <p:extLst>
      <p:ext uri="{BB962C8B-B14F-4D97-AF65-F5344CB8AC3E}">
        <p14:creationId xmlns:p14="http://schemas.microsoft.com/office/powerpoint/2010/main" val="38574203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8918" y="1468977"/>
            <a:ext cx="5953671" cy="4181546"/>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sp>
        <p:nvSpPr>
          <p:cNvPr id="12" name="Rectángulo 11">
            <a:extLst>
              <a:ext uri="{FF2B5EF4-FFF2-40B4-BE49-F238E27FC236}">
                <a16:creationId xmlns:a16="http://schemas.microsoft.com/office/drawing/2014/main" id="{3AC5E373-74CE-0D4F-BB7B-8A603DE16671}"/>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3" name="Graphic 12">
            <a:extLst>
              <a:ext uri="{FF2B5EF4-FFF2-40B4-BE49-F238E27FC236}">
                <a16:creationId xmlns:a16="http://schemas.microsoft.com/office/drawing/2014/main" id="{A872D85B-8B81-4FF4-821F-793F8FCA92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17321" y="851475"/>
            <a:ext cx="6604430" cy="5416550"/>
          </a:xfrm>
          <a:prstGeom prst="rect">
            <a:avLst/>
          </a:prstGeom>
        </p:spPr>
      </p:pic>
      <p:pic>
        <p:nvPicPr>
          <p:cNvPr id="17" name="Picture 16">
            <a:extLst>
              <a:ext uri="{FF2B5EF4-FFF2-40B4-BE49-F238E27FC236}">
                <a16:creationId xmlns:a16="http://schemas.microsoft.com/office/drawing/2014/main" id="{5BB2E06F-1323-4697-9366-40A343DA5026}"/>
              </a:ext>
            </a:extLst>
          </p:cNvPr>
          <p:cNvPicPr>
            <a:picLocks noChangeAspect="1"/>
          </p:cNvPicPr>
          <p:nvPr userDrawn="1"/>
        </p:nvPicPr>
        <p:blipFill>
          <a:blip r:embed="rId4"/>
          <a:stretch>
            <a:fillRect/>
          </a:stretch>
        </p:blipFill>
        <p:spPr>
          <a:xfrm>
            <a:off x="9784613" y="524735"/>
            <a:ext cx="1516381" cy="180510"/>
          </a:xfrm>
          <a:prstGeom prst="rect">
            <a:avLst/>
          </a:prstGeom>
        </p:spPr>
      </p:pic>
      <p:pic>
        <p:nvPicPr>
          <p:cNvPr id="18" name="Graphic 17">
            <a:extLst>
              <a:ext uri="{FF2B5EF4-FFF2-40B4-BE49-F238E27FC236}">
                <a16:creationId xmlns:a16="http://schemas.microsoft.com/office/drawing/2014/main" id="{384FBB23-490F-4169-AF97-64A3CCD5B0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0422" y="456059"/>
            <a:ext cx="1719828" cy="238023"/>
          </a:xfrm>
          <a:prstGeom prst="rect">
            <a:avLst/>
          </a:prstGeom>
        </p:spPr>
      </p:pic>
    </p:spTree>
    <p:extLst>
      <p:ext uri="{BB962C8B-B14F-4D97-AF65-F5344CB8AC3E}">
        <p14:creationId xmlns:p14="http://schemas.microsoft.com/office/powerpoint/2010/main" val="4867595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928329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506134"/>
            <a:ext cx="9283296" cy="3670829"/>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12" name="Picture 11">
            <a:extLst>
              <a:ext uri="{FF2B5EF4-FFF2-40B4-BE49-F238E27FC236}">
                <a16:creationId xmlns:a16="http://schemas.microsoft.com/office/drawing/2014/main" id="{43E5F67C-DA8E-4B92-B1A2-61EF4B36B7E2}"/>
              </a:ext>
            </a:extLst>
          </p:cNvPr>
          <p:cNvPicPr>
            <a:picLocks noChangeAspect="1"/>
          </p:cNvPicPr>
          <p:nvPr userDrawn="1"/>
        </p:nvPicPr>
        <p:blipFill>
          <a:blip r:embed="rId2"/>
          <a:stretch>
            <a:fillRect/>
          </a:stretch>
        </p:blipFill>
        <p:spPr>
          <a:xfrm>
            <a:off x="9781683" y="523888"/>
            <a:ext cx="1516381" cy="180510"/>
          </a:xfrm>
          <a:prstGeom prst="rect">
            <a:avLst/>
          </a:prstGeom>
          <a:noFill/>
        </p:spPr>
      </p:pic>
      <p:pic>
        <p:nvPicPr>
          <p:cNvPr id="13" name="Picture 12">
            <a:extLst>
              <a:ext uri="{FF2B5EF4-FFF2-40B4-BE49-F238E27FC236}">
                <a16:creationId xmlns:a16="http://schemas.microsoft.com/office/drawing/2014/main" id="{90EB506B-E1F0-4853-9D4F-D49D0AD53548}"/>
              </a:ext>
            </a:extLst>
          </p:cNvPr>
          <p:cNvPicPr>
            <a:picLocks noChangeAspect="1"/>
          </p:cNvPicPr>
          <p:nvPr userDrawn="1"/>
        </p:nvPicPr>
        <p:blipFill>
          <a:blip r:embed="rId3"/>
          <a:stretch>
            <a:fillRect/>
          </a:stretch>
        </p:blipFill>
        <p:spPr>
          <a:xfrm>
            <a:off x="810422" y="457201"/>
            <a:ext cx="1719828" cy="238023"/>
          </a:xfrm>
          <a:prstGeom prst="rect">
            <a:avLst/>
          </a:prstGeom>
        </p:spPr>
      </p:pic>
    </p:spTree>
    <p:extLst>
      <p:ext uri="{BB962C8B-B14F-4D97-AF65-F5344CB8AC3E}">
        <p14:creationId xmlns:p14="http://schemas.microsoft.com/office/powerpoint/2010/main" val="1061288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resentator">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552497" y="4890924"/>
            <a:ext cx="3533656" cy="357814"/>
          </a:xfrm>
        </p:spPr>
        <p:txBody>
          <a:bodyPr>
            <a:normAutofit/>
          </a:bodyPr>
          <a:lstStyle>
            <a:lvl1pPr marL="0" indent="0" algn="ctr">
              <a:buNone/>
              <a:defRPr sz="2100" b="1">
                <a:solidFill>
                  <a:schemeClr val="bg1"/>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846666" y="1571384"/>
            <a:ext cx="2945319" cy="2943838"/>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552497" y="5482335"/>
            <a:ext cx="3533656" cy="383182"/>
          </a:xfrm>
        </p:spPr>
        <p:txBody>
          <a:bodyPr wrap="square">
            <a:spAutoFit/>
          </a:bodyPr>
          <a:lstStyle>
            <a:lvl1pPr marL="0" indent="0" algn="ctr">
              <a:buNone/>
              <a:defRPr sz="2100" b="1">
                <a:solidFill>
                  <a:schemeClr val="bg1"/>
                </a:solidFill>
              </a:defRPr>
            </a:lvl1pPr>
          </a:lstStyle>
          <a:p>
            <a:pPr lvl="0"/>
            <a:r>
              <a:rPr lang="en-US" dirty="0" err="1"/>
              <a:t>name@mail.com</a:t>
            </a:r>
            <a:endParaRPr lang="es-ES" dirty="0"/>
          </a:p>
        </p:txBody>
      </p:sp>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4525769" y="3012192"/>
            <a:ext cx="6770823" cy="3153508"/>
          </a:xfrm>
        </p:spPr>
        <p:txBody>
          <a:bodyPr>
            <a:normAutofit/>
          </a:bodyPr>
          <a:lstStyle>
            <a:lvl1pPr marL="0" indent="0">
              <a:buNone/>
              <a:defRPr sz="1800" b="0" i="0">
                <a:solidFill>
                  <a:schemeClr val="bg1"/>
                </a:solidFill>
                <a:latin typeface="Calibri" panose="020F0502020204030204" pitchFamily="34" charset="0"/>
                <a:cs typeface="Calibri" panose="020F0502020204030204" pitchFamily="34" charset="0"/>
              </a:defRPr>
            </a:lvl1pPr>
            <a:lvl2pPr marL="457177" indent="0">
              <a:buNone/>
              <a:defRPr sz="1600" b="0" i="0">
                <a:latin typeface="Calibri" panose="020F0502020204030204" pitchFamily="34" charset="0"/>
                <a:cs typeface="Calibri" panose="020F0502020204030204" pitchFamily="34" charset="0"/>
              </a:defRPr>
            </a:lvl2pPr>
            <a:lvl3pPr marL="914355" indent="0">
              <a:buNone/>
              <a:defRPr sz="1600" b="0" i="0">
                <a:latin typeface="Calibri" panose="020F0502020204030204" pitchFamily="34" charset="0"/>
                <a:cs typeface="Calibri" panose="020F0502020204030204" pitchFamily="34" charset="0"/>
              </a:defRPr>
            </a:lvl3pPr>
            <a:lvl4pPr marL="1371532" indent="0">
              <a:buNone/>
              <a:defRPr sz="1600" b="0" i="0">
                <a:latin typeface="Calibri" panose="020F0502020204030204" pitchFamily="34" charset="0"/>
                <a:cs typeface="Calibri" panose="020F0502020204030204" pitchFamily="34" charset="0"/>
              </a:defRPr>
            </a:lvl4pPr>
            <a:lvl5pPr marL="1828709" indent="0">
              <a:buNone/>
              <a:defRPr sz="16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4525769" y="1571384"/>
            <a:ext cx="6770823" cy="678808"/>
          </a:xfrm>
        </p:spPr>
        <p:txBody>
          <a:bodyPr>
            <a:noAutofit/>
          </a:bodyPr>
          <a:lstStyle>
            <a:lvl1pPr marL="0" indent="0">
              <a:buNone/>
              <a:defRPr sz="4000" b="1"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4531631" y="2280627"/>
            <a:ext cx="6770823" cy="403319"/>
          </a:xfrm>
        </p:spPr>
        <p:txBody>
          <a:bodyPr>
            <a:noAutofit/>
          </a:bodyPr>
          <a:lstStyle>
            <a:lvl1pPr marL="0" indent="0">
              <a:buNone/>
              <a:defRPr sz="2200" b="0"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32" name="Rectángulo 31">
            <a:extLst>
              <a:ext uri="{FF2B5EF4-FFF2-40B4-BE49-F238E27FC236}">
                <a16:creationId xmlns:a16="http://schemas.microsoft.com/office/drawing/2014/main" id="{F0993279-8EF0-EC4F-820C-9747BD5C579D}"/>
              </a:ext>
            </a:extLst>
          </p:cNvPr>
          <p:cNvSpPr/>
          <p:nvPr userDrawn="1"/>
        </p:nvSpPr>
        <p:spPr>
          <a:xfrm>
            <a:off x="0" y="1066800"/>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7" name="Graphic 16">
            <a:extLst>
              <a:ext uri="{FF2B5EF4-FFF2-40B4-BE49-F238E27FC236}">
                <a16:creationId xmlns:a16="http://schemas.microsoft.com/office/drawing/2014/main" id="{9764AA73-822D-405A-B80D-6119D920F3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0422" y="456059"/>
            <a:ext cx="1719828" cy="238023"/>
          </a:xfrm>
          <a:prstGeom prst="rect">
            <a:avLst/>
          </a:prstGeom>
        </p:spPr>
      </p:pic>
      <p:pic>
        <p:nvPicPr>
          <p:cNvPr id="18" name="Picture 17">
            <a:extLst>
              <a:ext uri="{FF2B5EF4-FFF2-40B4-BE49-F238E27FC236}">
                <a16:creationId xmlns:a16="http://schemas.microsoft.com/office/drawing/2014/main" id="{45A7534E-EEFE-418B-B40B-02493401B690}"/>
              </a:ext>
            </a:extLst>
          </p:cNvPr>
          <p:cNvPicPr>
            <a:picLocks noChangeAspect="1"/>
          </p:cNvPicPr>
          <p:nvPr userDrawn="1"/>
        </p:nvPicPr>
        <p:blipFill>
          <a:blip r:embed="rId4"/>
          <a:stretch>
            <a:fillRect/>
          </a:stretch>
        </p:blipFill>
        <p:spPr>
          <a:xfrm>
            <a:off x="9784613" y="524735"/>
            <a:ext cx="1516381" cy="180510"/>
          </a:xfrm>
          <a:prstGeom prst="rect">
            <a:avLst/>
          </a:prstGeom>
        </p:spPr>
      </p:pic>
    </p:spTree>
    <p:extLst>
      <p:ext uri="{BB962C8B-B14F-4D97-AF65-F5344CB8AC3E}">
        <p14:creationId xmlns:p14="http://schemas.microsoft.com/office/powerpoint/2010/main" val="24032929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7" name="CuadroTexto 10">
            <a:extLst>
              <a:ext uri="{FF2B5EF4-FFF2-40B4-BE49-F238E27FC236}">
                <a16:creationId xmlns:a16="http://schemas.microsoft.com/office/drawing/2014/main" id="{1AA6A439-9683-0641-B23F-8C6F1D61134C}"/>
              </a:ext>
            </a:extLst>
          </p:cNvPr>
          <p:cNvSpPr txBox="1"/>
          <p:nvPr userDrawn="1"/>
        </p:nvSpPr>
        <p:spPr>
          <a:xfrm>
            <a:off x="4665261" y="128295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ORGANIZATION</a:t>
            </a:r>
          </a:p>
        </p:txBody>
      </p:sp>
      <p:sp>
        <p:nvSpPr>
          <p:cNvPr id="14" name="CuadroTexto 10">
            <a:extLst>
              <a:ext uri="{FF2B5EF4-FFF2-40B4-BE49-F238E27FC236}">
                <a16:creationId xmlns:a16="http://schemas.microsoft.com/office/drawing/2014/main" id="{A083BF0E-60F6-274D-925A-A3A8BBEA4A59}"/>
              </a:ext>
            </a:extLst>
          </p:cNvPr>
          <p:cNvSpPr txBox="1"/>
          <p:nvPr userDrawn="1"/>
        </p:nvSpPr>
        <p:spPr>
          <a:xfrm>
            <a:off x="4665261" y="305559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PLATINUM SPONSORS</a:t>
            </a:r>
          </a:p>
        </p:txBody>
      </p:sp>
      <p:sp>
        <p:nvSpPr>
          <p:cNvPr id="21" name="Rectángulo 20">
            <a:extLst>
              <a:ext uri="{FF2B5EF4-FFF2-40B4-BE49-F238E27FC236}">
                <a16:creationId xmlns:a16="http://schemas.microsoft.com/office/drawing/2014/main" id="{51D1143A-F514-0149-AECC-5F02D95D9AC3}"/>
              </a:ext>
            </a:extLst>
          </p:cNvPr>
          <p:cNvSpPr/>
          <p:nvPr userDrawn="1"/>
        </p:nvSpPr>
        <p:spPr>
          <a:xfrm>
            <a:off x="0" y="1066800"/>
            <a:ext cx="1866491" cy="72000"/>
          </a:xfrm>
          <a:prstGeom prst="rect">
            <a:avLst/>
          </a:prstGeom>
          <a:solidFill>
            <a:srgbClr val="FF3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12" name="Imagen 16">
            <a:extLst>
              <a:ext uri="{FF2B5EF4-FFF2-40B4-BE49-F238E27FC236}">
                <a16:creationId xmlns:a16="http://schemas.microsoft.com/office/drawing/2014/main" id="{F26597B6-6A06-AF41-A1D9-55581DB9FBB2}"/>
              </a:ext>
            </a:extLst>
          </p:cNvPr>
          <p:cNvPicPr>
            <a:picLocks noChangeAspect="1"/>
          </p:cNvPicPr>
          <p:nvPr userDrawn="1"/>
        </p:nvPicPr>
        <p:blipFill>
          <a:blip r:embed="rId2"/>
          <a:stretch>
            <a:fillRect/>
          </a:stretch>
        </p:blipFill>
        <p:spPr>
          <a:xfrm>
            <a:off x="4866729" y="3621815"/>
            <a:ext cx="2528910" cy="540000"/>
          </a:xfrm>
          <a:prstGeom prst="rect">
            <a:avLst/>
          </a:prstGeom>
        </p:spPr>
      </p:pic>
      <p:pic>
        <p:nvPicPr>
          <p:cNvPr id="18" name="Imagen 17">
            <a:extLst>
              <a:ext uri="{FF2B5EF4-FFF2-40B4-BE49-F238E27FC236}">
                <a16:creationId xmlns:a16="http://schemas.microsoft.com/office/drawing/2014/main" id="{CA9E989C-D3E4-954E-B2B8-BA62006878CD}"/>
              </a:ext>
            </a:extLst>
          </p:cNvPr>
          <p:cNvPicPr>
            <a:picLocks noChangeAspect="1"/>
          </p:cNvPicPr>
          <p:nvPr userDrawn="1"/>
        </p:nvPicPr>
        <p:blipFill>
          <a:blip r:embed="rId3"/>
          <a:stretch>
            <a:fillRect/>
          </a:stretch>
        </p:blipFill>
        <p:spPr>
          <a:xfrm>
            <a:off x="4070555" y="1663619"/>
            <a:ext cx="4235570" cy="720000"/>
          </a:xfrm>
          <a:prstGeom prst="rect">
            <a:avLst/>
          </a:prstGeom>
        </p:spPr>
      </p:pic>
      <p:sp>
        <p:nvSpPr>
          <p:cNvPr id="24" name="CuadroTexto 10">
            <a:extLst>
              <a:ext uri="{FF2B5EF4-FFF2-40B4-BE49-F238E27FC236}">
                <a16:creationId xmlns:a16="http://schemas.microsoft.com/office/drawing/2014/main" id="{38ED0BB3-7D94-5B45-94B5-F3F418E518ED}"/>
              </a:ext>
            </a:extLst>
          </p:cNvPr>
          <p:cNvSpPr txBox="1"/>
          <p:nvPr userDrawn="1"/>
        </p:nvSpPr>
        <p:spPr>
          <a:xfrm>
            <a:off x="4665261" y="5867436"/>
            <a:ext cx="2861477" cy="553998"/>
          </a:xfrm>
          <a:prstGeom prst="rect">
            <a:avLst/>
          </a:prstGeom>
          <a:noFill/>
        </p:spPr>
        <p:txBody>
          <a:bodyPr wrap="square" rtlCol="0">
            <a:spAutoFit/>
          </a:bodyPr>
          <a:lstStyle/>
          <a:p>
            <a:pPr algn="ctr"/>
            <a:r>
              <a:rPr lang="es-ES" sz="3000" b="1" i="0" dirty="0" err="1">
                <a:solidFill>
                  <a:srgbClr val="17202D"/>
                </a:solidFill>
                <a:latin typeface="Calibri" panose="020F0502020204030204" pitchFamily="34" charset="0"/>
                <a:cs typeface="Calibri" panose="020F0502020204030204" pitchFamily="34" charset="0"/>
              </a:rPr>
              <a:t>Thank</a:t>
            </a:r>
            <a:r>
              <a:rPr lang="es-ES" sz="3000" b="1" i="0" dirty="0">
                <a:solidFill>
                  <a:srgbClr val="17202D"/>
                </a:solidFill>
                <a:latin typeface="Calibri" panose="020F0502020204030204" pitchFamily="34" charset="0"/>
                <a:cs typeface="Calibri" panose="020F0502020204030204" pitchFamily="34" charset="0"/>
              </a:rPr>
              <a:t> </a:t>
            </a:r>
            <a:r>
              <a:rPr lang="es-ES" sz="3000" b="1" i="0" dirty="0" err="1">
                <a:solidFill>
                  <a:srgbClr val="17202D"/>
                </a:solidFill>
                <a:latin typeface="Calibri" panose="020F0502020204030204" pitchFamily="34" charset="0"/>
                <a:cs typeface="Calibri" panose="020F0502020204030204" pitchFamily="34" charset="0"/>
              </a:rPr>
              <a:t>you</a:t>
            </a:r>
            <a:r>
              <a:rPr lang="es-ES" sz="3000" b="1" i="0" dirty="0">
                <a:solidFill>
                  <a:srgbClr val="17202D"/>
                </a:solidFill>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08ADE636-1D7C-7644-AC3A-2276C8E58473}"/>
              </a:ext>
            </a:extLst>
          </p:cNvPr>
          <p:cNvPicPr>
            <a:picLocks noChangeAspect="1"/>
          </p:cNvPicPr>
          <p:nvPr userDrawn="1"/>
        </p:nvPicPr>
        <p:blipFill>
          <a:blip r:embed="rId4"/>
          <a:stretch>
            <a:fillRect/>
          </a:stretch>
        </p:blipFill>
        <p:spPr>
          <a:xfrm>
            <a:off x="810422" y="457201"/>
            <a:ext cx="1719828" cy="238023"/>
          </a:xfrm>
          <a:prstGeom prst="rect">
            <a:avLst/>
          </a:prstGeom>
        </p:spPr>
      </p:pic>
      <p:pic>
        <p:nvPicPr>
          <p:cNvPr id="10" name="Picture 9">
            <a:extLst>
              <a:ext uri="{FF2B5EF4-FFF2-40B4-BE49-F238E27FC236}">
                <a16:creationId xmlns:a16="http://schemas.microsoft.com/office/drawing/2014/main" id="{0E147203-5776-4597-820C-93FA577D97DB}"/>
              </a:ext>
            </a:extLst>
          </p:cNvPr>
          <p:cNvPicPr>
            <a:picLocks noChangeAspect="1"/>
          </p:cNvPicPr>
          <p:nvPr userDrawn="1"/>
        </p:nvPicPr>
        <p:blipFill>
          <a:blip r:embed="rId5"/>
          <a:stretch>
            <a:fillRect/>
          </a:stretch>
        </p:blipFill>
        <p:spPr>
          <a:xfrm>
            <a:off x="9781683" y="523888"/>
            <a:ext cx="1516381" cy="180510"/>
          </a:xfrm>
          <a:prstGeom prst="rect">
            <a:avLst/>
          </a:prstGeom>
          <a:noFill/>
        </p:spPr>
      </p:pic>
      <p:pic>
        <p:nvPicPr>
          <p:cNvPr id="1026" name="Picture 2" descr="https://www.dotnet2019.com/assets/sponsors/logo-ceu.png">
            <a:extLst>
              <a:ext uri="{FF2B5EF4-FFF2-40B4-BE49-F238E27FC236}">
                <a16:creationId xmlns:a16="http://schemas.microsoft.com/office/drawing/2014/main" id="{B83203AF-8512-43E0-8E49-DDAE7BE95EF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250204" y="5124455"/>
            <a:ext cx="1690798"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230209E-7776-4D46-ABA2-6BDE3A7DE2CD}"/>
              </a:ext>
            </a:extLst>
          </p:cNvPr>
          <p:cNvSpPr txBox="1"/>
          <p:nvPr userDrawn="1"/>
        </p:nvSpPr>
        <p:spPr>
          <a:xfrm>
            <a:off x="4667981" y="4634023"/>
            <a:ext cx="2861477" cy="369332"/>
          </a:xfrm>
          <a:prstGeom prst="rect">
            <a:avLst/>
          </a:prstGeom>
          <a:noFill/>
        </p:spPr>
        <p:txBody>
          <a:bodyPr wrap="square" rtlCol="0">
            <a:spAutoFit/>
          </a:bodyPr>
          <a:lstStyle/>
          <a:p>
            <a:pPr algn="ctr"/>
            <a:r>
              <a:rPr lang="es-ES" sz="1800" b="0" i="0" dirty="0">
                <a:solidFill>
                  <a:srgbClr val="17202D"/>
                </a:solidFill>
                <a:latin typeface="Calibri" panose="020F0502020204030204" pitchFamily="34" charset="0"/>
                <a:cs typeface="Calibri" panose="020F0502020204030204" pitchFamily="34" charset="0"/>
              </a:rPr>
              <a:t>COLLABORATORS</a:t>
            </a:r>
          </a:p>
        </p:txBody>
      </p:sp>
    </p:spTree>
    <p:extLst>
      <p:ext uri="{BB962C8B-B14F-4D97-AF65-F5344CB8AC3E}">
        <p14:creationId xmlns:p14="http://schemas.microsoft.com/office/powerpoint/2010/main" val="1312314346"/>
      </p:ext>
    </p:extLst>
  </p:cSld>
  <p:clrMapOvr>
    <a:masterClrMapping/>
  </p:clrMapOvr>
  <p:extLst>
    <p:ext uri="{DCECCB84-F9BA-43D5-87BE-67443E8EF086}">
      <p15:sldGuideLst xmlns:p15="http://schemas.microsoft.com/office/powerpoint/2012/main">
        <p15:guide id="1" orient="horz" pos="432" userDrawn="1">
          <p15:clr>
            <a:srgbClr val="FBAE40"/>
          </p15:clr>
        </p15:guide>
        <p15:guide id="2" orient="horz" pos="324"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rt">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728917" y="2295383"/>
            <a:ext cx="8574714" cy="2974468"/>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sp>
        <p:nvSpPr>
          <p:cNvPr id="30" name="Rectángulo 29">
            <a:extLst>
              <a:ext uri="{FF2B5EF4-FFF2-40B4-BE49-F238E27FC236}">
                <a16:creationId xmlns:a16="http://schemas.microsoft.com/office/drawing/2014/main" id="{6A88B6BF-3F1E-0649-96E0-0F6C772422CE}"/>
              </a:ext>
            </a:extLst>
          </p:cNvPr>
          <p:cNvSpPr/>
          <p:nvPr userDrawn="1"/>
        </p:nvSpPr>
        <p:spPr>
          <a:xfrm>
            <a:off x="0" y="1894072"/>
            <a:ext cx="1866491"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t>  </a:t>
            </a:r>
          </a:p>
        </p:txBody>
      </p:sp>
      <p:pic>
        <p:nvPicPr>
          <p:cNvPr id="4" name="Picture 3">
            <a:extLst>
              <a:ext uri="{FF2B5EF4-FFF2-40B4-BE49-F238E27FC236}">
                <a16:creationId xmlns:a16="http://schemas.microsoft.com/office/drawing/2014/main" id="{1550868C-E8B9-8D4A-A10B-5DAAC3262795}"/>
              </a:ext>
            </a:extLst>
          </p:cNvPr>
          <p:cNvPicPr>
            <a:picLocks noChangeAspect="1"/>
          </p:cNvPicPr>
          <p:nvPr userDrawn="1"/>
        </p:nvPicPr>
        <p:blipFill>
          <a:blip r:embed="rId2"/>
          <a:stretch>
            <a:fillRect/>
          </a:stretch>
        </p:blipFill>
        <p:spPr>
          <a:xfrm>
            <a:off x="728917" y="360450"/>
            <a:ext cx="1778116" cy="1098550"/>
          </a:xfrm>
          <a:prstGeom prst="rect">
            <a:avLst/>
          </a:prstGeom>
        </p:spPr>
      </p:pic>
      <p:pic>
        <p:nvPicPr>
          <p:cNvPr id="5" name="Picture 4">
            <a:extLst>
              <a:ext uri="{FF2B5EF4-FFF2-40B4-BE49-F238E27FC236}">
                <a16:creationId xmlns:a16="http://schemas.microsoft.com/office/drawing/2014/main" id="{D86ED7B2-19CB-7A4A-8F3F-BA5A1F59A16B}"/>
              </a:ext>
            </a:extLst>
          </p:cNvPr>
          <p:cNvPicPr>
            <a:picLocks noChangeAspect="1"/>
          </p:cNvPicPr>
          <p:nvPr userDrawn="1"/>
        </p:nvPicPr>
        <p:blipFill>
          <a:blip r:embed="rId3"/>
          <a:stretch>
            <a:fillRect/>
          </a:stretch>
        </p:blipFill>
        <p:spPr>
          <a:xfrm>
            <a:off x="9784613" y="524735"/>
            <a:ext cx="1516381" cy="180510"/>
          </a:xfrm>
          <a:prstGeom prst="rect">
            <a:avLst/>
          </a:prstGeom>
        </p:spPr>
      </p:pic>
      <p:pic>
        <p:nvPicPr>
          <p:cNvPr id="8" name="Graphic 7">
            <a:extLst>
              <a:ext uri="{FF2B5EF4-FFF2-40B4-BE49-F238E27FC236}">
                <a16:creationId xmlns:a16="http://schemas.microsoft.com/office/drawing/2014/main" id="{318AAA33-420B-44D6-BD7C-D66D13CBF4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2304" y="5342836"/>
            <a:ext cx="11236987" cy="1154714"/>
          </a:xfrm>
          <a:prstGeom prst="rect">
            <a:avLst/>
          </a:prstGeom>
        </p:spPr>
      </p:pic>
    </p:spTree>
    <p:extLst>
      <p:ext uri="{BB962C8B-B14F-4D97-AF65-F5344CB8AC3E}">
        <p14:creationId xmlns:p14="http://schemas.microsoft.com/office/powerpoint/2010/main" val="343579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6/19/2019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6/19/2019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3714633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6/19/2019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theme" Target="../theme/theme3.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 id="214748492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8335E2-14BF-F246-8200-622169DBE8EA}" type="datetimeFigureOut">
              <a:rPr lang="es-ES" smtClean="0"/>
              <a:t>19/06/2019</a:t>
            </a:fld>
            <a:endParaRPr lang="es-E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5E3BC-0B6F-0641-B503-95411F2D8869}" type="slidenum">
              <a:rPr lang="es-ES" smtClean="0"/>
              <a:t>‹#›</a:t>
            </a:fld>
            <a:endParaRPr lang="es-ES"/>
          </a:p>
        </p:txBody>
      </p:sp>
    </p:spTree>
    <p:extLst>
      <p:ext uri="{BB962C8B-B14F-4D97-AF65-F5344CB8AC3E}">
        <p14:creationId xmlns:p14="http://schemas.microsoft.com/office/powerpoint/2010/main" val="1472327351"/>
      </p:ext>
    </p:extLst>
  </p:cSld>
  <p:clrMap bg1="lt1" tx1="dk1" bg2="lt2" tx2="dk2" accent1="accent1" accent2="accent2" accent3="accent3" accent4="accent4" accent5="accent5" accent6="accent6" hlink="hlink" folHlink="folHlink"/>
  <p:sldLayoutIdLst>
    <p:sldLayoutId id="2147483674" r:id="rId1"/>
    <p:sldLayoutId id="2147483689" r:id="rId2"/>
    <p:sldLayoutId id="2147483682" r:id="rId3"/>
    <p:sldLayoutId id="2147483688" r:id="rId4"/>
    <p:sldLayoutId id="2147483693" r:id="rId5"/>
    <p:sldLayoutId id="2147483691" r:id="rId6"/>
    <p:sldLayoutId id="2147483673" r:id="rId7"/>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0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104.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5.xml"/><Relationship Id="rId1" Type="http://schemas.openxmlformats.org/officeDocument/2006/relationships/slideLayout" Target="../slideLayouts/slideLayout10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hyperlink" Target="https://blazor.net/"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hyperlink" Target="https://visualstudio.com/preview" TargetMode="External"/><Relationship Id="rId5" Type="http://schemas.openxmlformats.org/officeDocument/2006/relationships/hyperlink" Target="https://dot.net/get-core3" TargetMode="External"/><Relationship Id="rId4" Type="http://schemas.openxmlformats.org/officeDocument/2006/relationships/hyperlink" Target="https://blazor.net/do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ynowak/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105.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04.xml"/><Relationship Id="rId5" Type="http://schemas.openxmlformats.org/officeDocument/2006/relationships/image" Target="../media/image34.png"/><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4.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4.xml"/><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D3F20D-9AB5-43C4-9754-E5858F16574E}"/>
              </a:ext>
            </a:extLst>
          </p:cNvPr>
          <p:cNvSpPr>
            <a:spLocks noGrp="1"/>
          </p:cNvSpPr>
          <p:nvPr>
            <p:ph type="ctrTitle"/>
          </p:nvPr>
        </p:nvSpPr>
        <p:spPr/>
        <p:txBody>
          <a:bodyPr>
            <a:normAutofit/>
          </a:bodyPr>
          <a:lstStyle/>
          <a:p>
            <a:r>
              <a:rPr lang="en-US" b="1" dirty="0" err="1"/>
              <a:t>Blazor</a:t>
            </a:r>
            <a:r>
              <a:rPr lang="en-US" dirty="0"/>
              <a:t> - A new framework for browser-based .NET apps</a:t>
            </a:r>
            <a:br>
              <a:rPr lang="en-US" dirty="0"/>
            </a:br>
            <a:br>
              <a:rPr lang="en-US" b="1" dirty="0"/>
            </a:br>
            <a:endParaRPr lang="en-US" b="1" dirty="0"/>
          </a:p>
        </p:txBody>
      </p:sp>
    </p:spTree>
    <p:extLst>
      <p:ext uri="{BB962C8B-B14F-4D97-AF65-F5344CB8AC3E}">
        <p14:creationId xmlns:p14="http://schemas.microsoft.com/office/powerpoint/2010/main" val="101777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E22D-DCB1-4929-9429-67C03E0D5F9D}"/>
              </a:ext>
            </a:extLst>
          </p:cNvPr>
          <p:cNvSpPr>
            <a:spLocks noGrp="1"/>
          </p:cNvSpPr>
          <p:nvPr>
            <p:ph type="title"/>
          </p:nvPr>
        </p:nvSpPr>
        <p:spPr/>
        <p:txBody>
          <a:bodyPr/>
          <a:lstStyle/>
          <a:p>
            <a:r>
              <a:rPr lang="en-US" dirty="0"/>
              <a:t>.NET 5</a:t>
            </a:r>
          </a:p>
        </p:txBody>
      </p:sp>
      <p:sp>
        <p:nvSpPr>
          <p:cNvPr id="3" name="Content Placeholder 2">
            <a:extLst>
              <a:ext uri="{FF2B5EF4-FFF2-40B4-BE49-F238E27FC236}">
                <a16:creationId xmlns:a16="http://schemas.microsoft.com/office/drawing/2014/main" id="{8466FDD9-11E2-473D-BE93-587F8532AAC2}"/>
              </a:ext>
            </a:extLst>
          </p:cNvPr>
          <p:cNvSpPr>
            <a:spLocks noGrp="1"/>
          </p:cNvSpPr>
          <p:nvPr>
            <p:ph idx="1"/>
          </p:nvPr>
        </p:nvSpPr>
        <p:spPr/>
        <p:txBody>
          <a:bodyPr/>
          <a:lstStyle/>
          <a:p>
            <a:endParaRPr lang="en-US"/>
          </a:p>
        </p:txBody>
      </p:sp>
      <p:pic>
        <p:nvPicPr>
          <p:cNvPr id="8" name="Picture 7" descr="A screenshot of a cell phone&#10;&#10;Description automatically generated">
            <a:extLst>
              <a:ext uri="{FF2B5EF4-FFF2-40B4-BE49-F238E27FC236}">
                <a16:creationId xmlns:a16="http://schemas.microsoft.com/office/drawing/2014/main" id="{E9C868C0-1A07-437C-B1E9-C17DF7A92634}"/>
              </a:ext>
            </a:extLst>
          </p:cNvPr>
          <p:cNvPicPr>
            <a:picLocks noChangeAspect="1"/>
          </p:cNvPicPr>
          <p:nvPr/>
        </p:nvPicPr>
        <p:blipFill>
          <a:blip r:embed="rId3"/>
          <a:stretch>
            <a:fillRect/>
          </a:stretch>
        </p:blipFill>
        <p:spPr>
          <a:xfrm>
            <a:off x="1715117" y="1356243"/>
            <a:ext cx="8761764" cy="4669442"/>
          </a:xfrm>
          <a:prstGeom prst="rect">
            <a:avLst/>
          </a:prstGeom>
        </p:spPr>
      </p:pic>
      <p:sp>
        <p:nvSpPr>
          <p:cNvPr id="9" name="Rectangle 8">
            <a:extLst>
              <a:ext uri="{FF2B5EF4-FFF2-40B4-BE49-F238E27FC236}">
                <a16:creationId xmlns:a16="http://schemas.microsoft.com/office/drawing/2014/main" id="{9C8AD13C-2606-4E79-A7A0-D3C189D14460}"/>
              </a:ext>
            </a:extLst>
          </p:cNvPr>
          <p:cNvSpPr/>
          <p:nvPr/>
        </p:nvSpPr>
        <p:spPr>
          <a:xfrm>
            <a:off x="1715117" y="6188757"/>
            <a:ext cx="6010363" cy="363946"/>
          </a:xfrm>
          <a:prstGeom prst="rect">
            <a:avLst/>
          </a:prstGeom>
        </p:spPr>
        <p:txBody>
          <a:bodyPr wrap="none">
            <a:spAutoFit/>
          </a:bodyPr>
          <a:lstStyle/>
          <a:p>
            <a:r>
              <a:rPr lang="en-US" dirty="0"/>
              <a:t>https://devblogs.microsoft.com/dotnet/introducing-net-5/</a:t>
            </a:r>
          </a:p>
        </p:txBody>
      </p:sp>
    </p:spTree>
    <p:extLst>
      <p:ext uri="{BB962C8B-B14F-4D97-AF65-F5344CB8AC3E}">
        <p14:creationId xmlns:p14="http://schemas.microsoft.com/office/powerpoint/2010/main" val="196553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idx="1"/>
          </p:nvPr>
        </p:nvSpPr>
        <p:spPr/>
        <p:txBody>
          <a:bodyPr>
            <a:normAutofit/>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tx2"/>
                </a:solidFill>
              </a:rPr>
              <a:t>Blazor for WebAssembly now in </a:t>
            </a:r>
            <a:r>
              <a:rPr lang="en-US" sz="4000" i="1" dirty="0">
                <a:solidFill>
                  <a:schemeClr val="tx2"/>
                </a:solidFill>
              </a:rPr>
              <a:t>official preview!</a:t>
            </a:r>
          </a:p>
        </p:txBody>
      </p:sp>
    </p:spTree>
    <p:extLst>
      <p:ext uri="{BB962C8B-B14F-4D97-AF65-F5344CB8AC3E}">
        <p14:creationId xmlns:p14="http://schemas.microsoft.com/office/powerpoint/2010/main" val="10746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Let’s learn some </a:t>
            </a:r>
            <a:r>
              <a:rPr lang="en-US" dirty="0" err="1"/>
              <a:t>Blazor</a:t>
            </a:r>
            <a:endParaRPr lang="en-US" dirty="0"/>
          </a:p>
        </p:txBody>
      </p:sp>
    </p:spTree>
    <p:extLst>
      <p:ext uri="{BB962C8B-B14F-4D97-AF65-F5344CB8AC3E}">
        <p14:creationId xmlns:p14="http://schemas.microsoft.com/office/powerpoint/2010/main" val="47140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a:xfrm>
            <a:off x="1468442" y="467092"/>
            <a:ext cx="9283296" cy="1325563"/>
          </a:xfrm>
        </p:spPr>
        <p:txBody>
          <a:bodyPr/>
          <a:lstStyle/>
          <a:p>
            <a:r>
              <a:rPr lang="en-US" dirty="0"/>
              <a:t>One Framework – two hosting models</a:t>
            </a:r>
          </a:p>
        </p:txBody>
      </p:sp>
      <p:sp>
        <p:nvSpPr>
          <p:cNvPr id="5" name="Content Placeholder 4">
            <a:extLst>
              <a:ext uri="{FF2B5EF4-FFF2-40B4-BE49-F238E27FC236}">
                <a16:creationId xmlns:a16="http://schemas.microsoft.com/office/drawing/2014/main" id="{6D723F62-2E02-47AC-ADF3-EC08A284D841}"/>
              </a:ext>
            </a:extLst>
          </p:cNvPr>
          <p:cNvSpPr>
            <a:spLocks noGrp="1"/>
          </p:cNvSpPr>
          <p:nvPr>
            <p:ph idx="1"/>
          </p:nvPr>
        </p:nvSpPr>
        <p:spPr/>
        <p:txBody>
          <a:bodyPr/>
          <a:lstStyle/>
          <a:p>
            <a:endParaRPr lang="en-US"/>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10246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Integration with ASP.NET Core</a:t>
            </a:r>
          </a:p>
        </p:txBody>
      </p:sp>
    </p:spTree>
    <p:extLst>
      <p:ext uri="{BB962C8B-B14F-4D97-AF65-F5344CB8AC3E}">
        <p14:creationId xmlns:p14="http://schemas.microsoft.com/office/powerpoint/2010/main" val="260607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a:xfrm>
            <a:off x="2070504" y="605964"/>
            <a:ext cx="9283296" cy="1325563"/>
          </a:xfrm>
        </p:spPr>
        <p:txBody>
          <a:bodyPr/>
          <a:lstStyle/>
          <a:p>
            <a:r>
              <a:rPr lang="en-US" dirty="0"/>
              <a:t>Pages &amp; Views with Components</a:t>
            </a:r>
          </a:p>
        </p:txBody>
      </p:sp>
      <p:sp>
        <p:nvSpPr>
          <p:cNvPr id="3" name="Content Placeholder 2">
            <a:extLst>
              <a:ext uri="{FF2B5EF4-FFF2-40B4-BE49-F238E27FC236}">
                <a16:creationId xmlns:a16="http://schemas.microsoft.com/office/drawing/2014/main" id="{2C111E3B-D08C-4E9C-9F91-BFFF3062430C}"/>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5"/>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1F84-70E3-4593-97E4-2F914BC2832B}"/>
              </a:ext>
            </a:extLst>
          </p:cNvPr>
          <p:cNvSpPr>
            <a:spLocks noGrp="1"/>
          </p:cNvSpPr>
          <p:nvPr>
            <p:ph type="title"/>
          </p:nvPr>
        </p:nvSpPr>
        <p:spPr/>
        <p:txBody>
          <a:bodyPr/>
          <a:lstStyle/>
          <a:p>
            <a:r>
              <a:rPr lang="en-US" dirty="0"/>
              <a:t>Schedule</a:t>
            </a:r>
          </a:p>
        </p:txBody>
      </p:sp>
      <p:sp>
        <p:nvSpPr>
          <p:cNvPr id="3" name="Text Placeholder 2">
            <a:extLst>
              <a:ext uri="{FF2B5EF4-FFF2-40B4-BE49-F238E27FC236}">
                <a16:creationId xmlns:a16="http://schemas.microsoft.com/office/drawing/2014/main" id="{14873C09-AF6D-4C8D-A465-7E748190E76E}"/>
              </a:ext>
            </a:extLst>
          </p:cNvPr>
          <p:cNvSpPr>
            <a:spLocks noGrp="1"/>
          </p:cNvSpPr>
          <p:nvPr>
            <p:ph idx="1"/>
          </p:nvPr>
        </p:nvSpPr>
        <p:spPr/>
        <p:txBody>
          <a:bodyPr>
            <a:normAutofit/>
          </a:bodyPr>
          <a:lstStyle/>
          <a:p>
            <a:r>
              <a:rPr lang="en-US" sz="2000" b="1" dirty="0"/>
              <a:t>.NET Core 3.0</a:t>
            </a:r>
          </a:p>
          <a:p>
            <a:r>
              <a:rPr lang="en-US" sz="2000" dirty="0"/>
              <a:t>Preview 6 - NOW		</a:t>
            </a:r>
          </a:p>
          <a:p>
            <a:r>
              <a:rPr lang="en-US" sz="2000" dirty="0"/>
              <a:t>Preview 7 (go-live) - July</a:t>
            </a:r>
          </a:p>
          <a:p>
            <a:r>
              <a:rPr lang="en-US" sz="2000" dirty="0"/>
              <a:t>(more previews go here)</a:t>
            </a:r>
          </a:p>
          <a:p>
            <a:r>
              <a:rPr lang="en-US" sz="2000" dirty="0"/>
              <a:t>GA  - Sept	</a:t>
            </a:r>
          </a:p>
          <a:p>
            <a:r>
              <a:rPr lang="en-US" sz="2000" b="1" dirty="0"/>
              <a:t>Blazor for WebAssembly</a:t>
            </a:r>
          </a:p>
          <a:p>
            <a:r>
              <a:rPr lang="en-US" sz="2000" dirty="0"/>
              <a:t>Updates with .NET Core 3.0, but will GA sometime later</a:t>
            </a:r>
          </a:p>
        </p:txBody>
      </p:sp>
    </p:spTree>
    <p:extLst>
      <p:ext uri="{BB962C8B-B14F-4D97-AF65-F5344CB8AC3E}">
        <p14:creationId xmlns:p14="http://schemas.microsoft.com/office/powerpoint/2010/main" val="343104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p:txBody>
          <a:bodyPr>
            <a:normAutofit/>
          </a:bodyPr>
          <a:lstStyle/>
          <a:p>
            <a:r>
              <a:rPr lang="en-US" sz="3200" dirty="0"/>
              <a:t>Build your own pizza store UI with Blazor</a:t>
            </a:r>
            <a:endParaRPr lang="en-US" dirty="0"/>
          </a:p>
        </p:txBody>
      </p:sp>
      <p:sp>
        <p:nvSpPr>
          <p:cNvPr id="7" name="Content Placeholder 6">
            <a:extLst>
              <a:ext uri="{FF2B5EF4-FFF2-40B4-BE49-F238E27FC236}">
                <a16:creationId xmlns:a16="http://schemas.microsoft.com/office/drawing/2014/main" id="{2948E0BB-7C64-449A-BD96-80EDD845641E}"/>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548364" y="6063936"/>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962284" y="2032707"/>
            <a:ext cx="7681352" cy="4144256"/>
          </a:xfrm>
          <a:prstGeom prst="rect">
            <a:avLst/>
          </a:prstGeom>
        </p:spPr>
      </p:pic>
    </p:spTree>
    <p:extLst>
      <p:ext uri="{BB962C8B-B14F-4D97-AF65-F5344CB8AC3E}">
        <p14:creationId xmlns:p14="http://schemas.microsoft.com/office/powerpoint/2010/main" val="366355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E67D-D6DC-4018-8949-DB1920F957DB}"/>
              </a:ext>
            </a:extLst>
          </p:cNvPr>
          <p:cNvSpPr>
            <a:spLocks noGrp="1"/>
          </p:cNvSpPr>
          <p:nvPr>
            <p:ph type="title"/>
          </p:nvPr>
        </p:nvSpPr>
        <p:spPr/>
        <p:txBody>
          <a:bodyPr/>
          <a:lstStyle/>
          <a:p>
            <a:r>
              <a:rPr lang="en-US" dirty="0"/>
              <a:t>What’s new in Preview 6</a:t>
            </a:r>
          </a:p>
        </p:txBody>
      </p:sp>
      <p:sp>
        <p:nvSpPr>
          <p:cNvPr id="3" name="Content Placeholder 2">
            <a:extLst>
              <a:ext uri="{FF2B5EF4-FFF2-40B4-BE49-F238E27FC236}">
                <a16:creationId xmlns:a16="http://schemas.microsoft.com/office/drawing/2014/main" id="{5023C9F6-EE09-4C01-8E30-6D8E4800EAF9}"/>
              </a:ext>
            </a:extLst>
          </p:cNvPr>
          <p:cNvSpPr>
            <a:spLocks noGrp="1"/>
          </p:cNvSpPr>
          <p:nvPr>
            <p:ph idx="1"/>
          </p:nvPr>
        </p:nvSpPr>
        <p:spPr/>
        <p:txBody>
          <a:bodyPr numCol="2">
            <a:normAutofit/>
          </a:bodyPr>
          <a:lstStyle/>
          <a:p>
            <a:r>
              <a:rPr lang="en-US" sz="2400" dirty="0"/>
              <a:t>Authentication &amp; authorization</a:t>
            </a:r>
          </a:p>
          <a:p>
            <a:r>
              <a:rPr lang="en-US" sz="2400" dirty="0"/>
              <a:t>@namespace</a:t>
            </a:r>
          </a:p>
          <a:p>
            <a:r>
              <a:rPr lang="en-US" sz="2400" dirty="0"/>
              <a:t>@code</a:t>
            </a:r>
          </a:p>
          <a:p>
            <a:r>
              <a:rPr lang="en-US" sz="2400" dirty="0"/>
              <a:t>Directive attributes</a:t>
            </a:r>
          </a:p>
          <a:p>
            <a:r>
              <a:rPr lang="en-US" sz="2400" dirty="0"/>
              <a:t>Embedded static content</a:t>
            </a:r>
          </a:p>
          <a:p>
            <a:r>
              <a:rPr lang="en-US" sz="2400" dirty="0"/>
              <a:t>New `key` intrinsic for component/element preservation</a:t>
            </a:r>
          </a:p>
        </p:txBody>
      </p:sp>
    </p:spTree>
    <p:extLst>
      <p:ext uri="{BB962C8B-B14F-4D97-AF65-F5344CB8AC3E}">
        <p14:creationId xmlns:p14="http://schemas.microsoft.com/office/powerpoint/2010/main" val="221469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Blazor: </a:t>
            </a:r>
            <a:r>
              <a:rPr lang="en-US" dirty="0">
                <a:hlinkClick r:id="rId3"/>
              </a:rPr>
              <a:t>https://blazor.net</a:t>
            </a:r>
            <a:endParaRPr lang="en-US" dirty="0"/>
          </a:p>
          <a:p>
            <a:r>
              <a:rPr lang="en-US" dirty="0"/>
              <a:t>Docs: </a:t>
            </a:r>
            <a:r>
              <a:rPr lang="en-US" dirty="0">
                <a:hlinkClick r:id="rId4"/>
              </a:rPr>
              <a:t>https://blazor.net/docs</a:t>
            </a:r>
            <a:r>
              <a:rPr lang="en-US" dirty="0"/>
              <a:t> </a:t>
            </a:r>
          </a:p>
          <a:p>
            <a:r>
              <a:rPr lang="en-US" dirty="0"/>
              <a:t>.NET Core 3.0: </a:t>
            </a:r>
            <a:r>
              <a:rPr lang="en-US" dirty="0">
                <a:hlinkClick r:id="rId5"/>
              </a:rPr>
              <a:t>https://dot.net/get-core3</a:t>
            </a:r>
            <a:endParaRPr lang="en-US" dirty="0"/>
          </a:p>
          <a:p>
            <a:r>
              <a:rPr lang="en-US" dirty="0"/>
              <a:t>Visual Studio: </a:t>
            </a:r>
            <a:r>
              <a:rPr lang="en-US" dirty="0">
                <a:hlinkClick r:id="rId6"/>
              </a:rPr>
              <a:t>https://visualstudio.com/preview</a:t>
            </a:r>
            <a:r>
              <a:rPr lang="en-US" dirty="0"/>
              <a:t> </a:t>
            </a:r>
          </a:p>
          <a:p>
            <a:r>
              <a:rPr lang="en-US" dirty="0"/>
              <a:t>Workshop: </a:t>
            </a:r>
            <a:r>
              <a:rPr lang="en-US" dirty="0">
                <a:hlinkClick r:id="rId7"/>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5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D8C81-BC1E-B241-A84C-A2955B6EDE85}"/>
              </a:ext>
            </a:extLst>
          </p:cNvPr>
          <p:cNvSpPr>
            <a:spLocks noGrp="1"/>
          </p:cNvSpPr>
          <p:nvPr>
            <p:ph idx="1"/>
          </p:nvPr>
        </p:nvSpPr>
        <p:spPr/>
        <p:txBody>
          <a:bodyPr>
            <a:normAutofit/>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Far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a:t>
            </a:r>
            <a:r>
              <a:rPr lang="es-ES" dirty="0" err="1"/>
              <a:t>of</a:t>
            </a:r>
            <a:r>
              <a:rPr lang="es-ES" dirty="0"/>
              <a:t> </a:t>
            </a:r>
            <a:r>
              <a:rPr lang="es-ES" dirty="0" err="1"/>
              <a:t>the</a:t>
            </a:r>
            <a:r>
              <a:rPr lang="es-ES" dirty="0"/>
              <a:t> </a:t>
            </a:r>
            <a:r>
              <a:rPr lang="es-ES" dirty="0" err="1"/>
              <a:t>Semantics</a:t>
            </a:r>
            <a:r>
              <a:rPr lang="es-ES" dirty="0"/>
              <a:t>, a </a:t>
            </a:r>
            <a:r>
              <a:rPr lang="es-ES" dirty="0" err="1"/>
              <a:t>larg</a:t>
            </a:r>
            <a:r>
              <a:rPr lang="es-ES" dirty="0"/>
              <a:t> </a:t>
            </a:r>
            <a:r>
              <a:rPr lang="es-ES" dirty="0" err="1"/>
              <a:t>language</a:t>
            </a:r>
            <a:r>
              <a:rPr lang="es-ES" dirty="0"/>
              <a:t> </a:t>
            </a:r>
            <a:r>
              <a:rPr lang="es-ES" dirty="0" err="1"/>
              <a:t>ocean</a:t>
            </a:r>
            <a:r>
              <a:rPr lang="es-ES" dirty="0"/>
              <a:t>.</a:t>
            </a:r>
          </a:p>
          <a:p>
            <a:endParaRPr lang="es-ES" dirty="0"/>
          </a:p>
        </p:txBody>
      </p:sp>
      <p:sp>
        <p:nvSpPr>
          <p:cNvPr id="3" name="Text Placeholder 2">
            <a:extLst>
              <a:ext uri="{FF2B5EF4-FFF2-40B4-BE49-F238E27FC236}">
                <a16:creationId xmlns:a16="http://schemas.microsoft.com/office/drawing/2014/main" id="{60CF9DF0-D156-3C4B-96DD-C3E2BEF8BEA4}"/>
              </a:ext>
            </a:extLst>
          </p:cNvPr>
          <p:cNvSpPr>
            <a:spLocks noGrp="1"/>
          </p:cNvSpPr>
          <p:nvPr>
            <p:ph type="body" sz="quarter" idx="13"/>
          </p:nvPr>
        </p:nvSpPr>
        <p:spPr/>
        <p:txBody>
          <a:bodyPr>
            <a:normAutofit fontScale="85000" lnSpcReduction="10000"/>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Marco </a:t>
            </a:r>
            <a:r>
              <a:rPr lang="es-ES" dirty="0" err="1"/>
              <a:t>Minnemann</a:t>
            </a:r>
            <a:endParaRPr lang="es-ES" dirty="0"/>
          </a:p>
        </p:txBody>
      </p:sp>
    </p:spTree>
    <p:extLst>
      <p:ext uri="{BB962C8B-B14F-4D97-AF65-F5344CB8AC3E}">
        <p14:creationId xmlns:p14="http://schemas.microsoft.com/office/powerpoint/2010/main" val="407224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C773A-5BB4-48A2-BDC7-1C17D3880BAF}"/>
              </a:ext>
            </a:extLst>
          </p:cNvPr>
          <p:cNvSpPr>
            <a:spLocks noGrp="1"/>
          </p:cNvSpPr>
          <p:nvPr>
            <p:ph type="body" sz="quarter" idx="13"/>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a:t>
            </a:r>
            <a:r>
              <a:rPr lang="es-ES" dirty="0" err="1"/>
              <a:t>aVerySpicyBoi</a:t>
            </a:r>
            <a:endParaRPr lang="es-ES" dirty="0"/>
          </a:p>
        </p:txBody>
      </p:sp>
      <p:sp>
        <p:nvSpPr>
          <p:cNvPr id="4" name="Text Placeholder 3">
            <a:extLst>
              <a:ext uri="{FF2B5EF4-FFF2-40B4-BE49-F238E27FC236}">
                <a16:creationId xmlns:a16="http://schemas.microsoft.com/office/drawing/2014/main" id="{D104AAA2-DEAC-44DA-9BC9-0F280193D7DD}"/>
              </a:ext>
            </a:extLst>
          </p:cNvPr>
          <p:cNvSpPr>
            <a:spLocks noGrp="1"/>
          </p:cNvSpPr>
          <p:nvPr>
            <p:ph type="body" sz="quarter" idx="15"/>
          </p:nvPr>
        </p:nvSpPr>
        <p:spPr>
          <a:xfrm>
            <a:off x="552497" y="5482335"/>
            <a:ext cx="3533656" cy="341632"/>
          </a:xfrm>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rynowak@Microsoft.com</a:t>
            </a:r>
          </a:p>
        </p:txBody>
      </p:sp>
      <p:sp>
        <p:nvSpPr>
          <p:cNvPr id="5" name="Text Placeholder 4">
            <a:extLst>
              <a:ext uri="{FF2B5EF4-FFF2-40B4-BE49-F238E27FC236}">
                <a16:creationId xmlns:a16="http://schemas.microsoft.com/office/drawing/2014/main" id="{A8CDB220-4B0D-4B69-AE78-837FE529DD16}"/>
              </a:ext>
            </a:extLst>
          </p:cNvPr>
          <p:cNvSpPr>
            <a:spLocks noGrp="1"/>
          </p:cNvSpPr>
          <p:nvPr>
            <p:ph type="body" sz="quarter" idx="16"/>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dirty="0"/>
              <a:t>MVC / </a:t>
            </a:r>
            <a:r>
              <a:rPr lang="es-ES" dirty="0" err="1"/>
              <a:t>Razor</a:t>
            </a:r>
            <a:r>
              <a:rPr lang="es-ES" dirty="0"/>
              <a:t> Pages /</a:t>
            </a:r>
            <a:r>
              <a:rPr lang="es-ES" dirty="0" err="1"/>
              <a:t>Blazor</a:t>
            </a:r>
            <a:endParaRPr lang="es-ES" dirty="0"/>
          </a:p>
          <a:p>
            <a:r>
              <a:rPr lang="es-ES" dirty="0" err="1"/>
              <a:t>Routing</a:t>
            </a:r>
            <a:r>
              <a:rPr lang="es-ES" dirty="0"/>
              <a:t> and middleware </a:t>
            </a:r>
          </a:p>
          <a:p>
            <a:r>
              <a:rPr lang="es-ES" dirty="0" err="1"/>
              <a:t>HttpClient</a:t>
            </a:r>
            <a:r>
              <a:rPr lang="es-ES" dirty="0"/>
              <a:t> Factory</a:t>
            </a:r>
          </a:p>
          <a:p>
            <a:r>
              <a:rPr lang="es-ES" dirty="0" err="1"/>
              <a:t>Health</a:t>
            </a:r>
            <a:r>
              <a:rPr lang="es-ES" dirty="0"/>
              <a:t> </a:t>
            </a:r>
            <a:r>
              <a:rPr lang="es-ES" dirty="0" err="1"/>
              <a:t>Checks</a:t>
            </a:r>
            <a:endParaRPr lang="es-ES" dirty="0"/>
          </a:p>
          <a:p>
            <a:endParaRPr lang="es-ES" dirty="0"/>
          </a:p>
          <a:p>
            <a:r>
              <a:rPr lang="es-ES" b="1" dirty="0">
                <a:hlinkClick r:id="rId3"/>
              </a:rPr>
              <a:t>https://github.com/rynowak/Presentations/</a:t>
            </a:r>
            <a:endParaRPr lang="es-ES" b="1" dirty="0"/>
          </a:p>
        </p:txBody>
      </p:sp>
      <p:sp>
        <p:nvSpPr>
          <p:cNvPr id="6" name="Text Placeholder 5">
            <a:extLst>
              <a:ext uri="{FF2B5EF4-FFF2-40B4-BE49-F238E27FC236}">
                <a16:creationId xmlns:a16="http://schemas.microsoft.com/office/drawing/2014/main" id="{643E41F4-D571-46F0-B565-9F3D8E6325B5}"/>
              </a:ext>
            </a:extLst>
          </p:cNvPr>
          <p:cNvSpPr>
            <a:spLocks noGrp="1"/>
          </p:cNvSpPr>
          <p:nvPr>
            <p:ph type="body" sz="quarter" idx="17"/>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sz="3600" dirty="0"/>
              <a:t>Ryan Nowak</a:t>
            </a:r>
          </a:p>
        </p:txBody>
      </p:sp>
      <p:sp>
        <p:nvSpPr>
          <p:cNvPr id="7" name="Text Placeholder 6">
            <a:extLst>
              <a:ext uri="{FF2B5EF4-FFF2-40B4-BE49-F238E27FC236}">
                <a16:creationId xmlns:a16="http://schemas.microsoft.com/office/drawing/2014/main" id="{5DD1FF54-6E58-427F-9B1F-A901F2A7F5FA}"/>
              </a:ext>
            </a:extLst>
          </p:cNvPr>
          <p:cNvSpPr>
            <a:spLocks noGrp="1"/>
          </p:cNvSpPr>
          <p:nvPr>
            <p:ph type="body" sz="quarter" idx="18"/>
          </p:nvPr>
        </p:nvSpPr>
        <p:spPr/>
        <p:txBody>
          <a:bodyPr/>
          <a:lstStyle>
            <a:defPPr>
              <a:defRPr lang="es-ES"/>
            </a:defPPr>
            <a:lvl1pPr marL="0" algn="l" defTabSz="914343" rtl="0" eaLnBrk="1" latinLnBrk="0" hangingPunct="1">
              <a:defRPr sz="1800" kern="1200">
                <a:solidFill>
                  <a:schemeClr val="tx1"/>
                </a:solidFill>
                <a:latin typeface="+mn-lt"/>
                <a:ea typeface="+mn-ea"/>
                <a:cs typeface="+mn-cs"/>
              </a:defRPr>
            </a:lvl1pPr>
            <a:lvl2pPr marL="457172" algn="l" defTabSz="914343" rtl="0" eaLnBrk="1" latinLnBrk="0" hangingPunct="1">
              <a:defRPr sz="1800" kern="1200">
                <a:solidFill>
                  <a:schemeClr val="tx1"/>
                </a:solidFill>
                <a:latin typeface="+mn-lt"/>
                <a:ea typeface="+mn-ea"/>
                <a:cs typeface="+mn-cs"/>
              </a:defRPr>
            </a:lvl2pPr>
            <a:lvl3pPr marL="914343" algn="l" defTabSz="914343" rtl="0" eaLnBrk="1" latinLnBrk="0" hangingPunct="1">
              <a:defRPr sz="1800" kern="1200">
                <a:solidFill>
                  <a:schemeClr val="tx1"/>
                </a:solidFill>
                <a:latin typeface="+mn-lt"/>
                <a:ea typeface="+mn-ea"/>
                <a:cs typeface="+mn-cs"/>
              </a:defRPr>
            </a:lvl3pPr>
            <a:lvl4pPr marL="1371515" algn="l" defTabSz="914343" rtl="0" eaLnBrk="1" latinLnBrk="0" hangingPunct="1">
              <a:defRPr sz="1800" kern="1200">
                <a:solidFill>
                  <a:schemeClr val="tx1"/>
                </a:solidFill>
                <a:latin typeface="+mn-lt"/>
                <a:ea typeface="+mn-ea"/>
                <a:cs typeface="+mn-cs"/>
              </a:defRPr>
            </a:lvl4pPr>
            <a:lvl5pPr marL="1828686" algn="l" defTabSz="914343" rtl="0" eaLnBrk="1" latinLnBrk="0" hangingPunct="1">
              <a:defRPr sz="1800" kern="1200">
                <a:solidFill>
                  <a:schemeClr val="tx1"/>
                </a:solidFill>
                <a:latin typeface="+mn-lt"/>
                <a:ea typeface="+mn-ea"/>
                <a:cs typeface="+mn-cs"/>
              </a:defRPr>
            </a:lvl5pPr>
            <a:lvl6pPr marL="2285857" algn="l" defTabSz="914343" rtl="0" eaLnBrk="1" latinLnBrk="0" hangingPunct="1">
              <a:defRPr sz="1800" kern="1200">
                <a:solidFill>
                  <a:schemeClr val="tx1"/>
                </a:solidFill>
                <a:latin typeface="+mn-lt"/>
                <a:ea typeface="+mn-ea"/>
                <a:cs typeface="+mn-cs"/>
              </a:defRPr>
            </a:lvl6pPr>
            <a:lvl7pPr marL="2743029" algn="l" defTabSz="914343" rtl="0" eaLnBrk="1" latinLnBrk="0" hangingPunct="1">
              <a:defRPr sz="1800" kern="1200">
                <a:solidFill>
                  <a:schemeClr val="tx1"/>
                </a:solidFill>
                <a:latin typeface="+mn-lt"/>
                <a:ea typeface="+mn-ea"/>
                <a:cs typeface="+mn-cs"/>
              </a:defRPr>
            </a:lvl7pPr>
            <a:lvl8pPr marL="3200200" algn="l" defTabSz="914343" rtl="0" eaLnBrk="1" latinLnBrk="0" hangingPunct="1">
              <a:defRPr sz="1800" kern="1200">
                <a:solidFill>
                  <a:schemeClr val="tx1"/>
                </a:solidFill>
                <a:latin typeface="+mn-lt"/>
                <a:ea typeface="+mn-ea"/>
                <a:cs typeface="+mn-cs"/>
              </a:defRPr>
            </a:lvl8pPr>
            <a:lvl9pPr marL="3657372" algn="l" defTabSz="914343" rtl="0" eaLnBrk="1" latinLnBrk="0" hangingPunct="1">
              <a:defRPr sz="1800" kern="1200">
                <a:solidFill>
                  <a:schemeClr val="tx1"/>
                </a:solidFill>
                <a:latin typeface="+mn-lt"/>
                <a:ea typeface="+mn-ea"/>
                <a:cs typeface="+mn-cs"/>
              </a:defRPr>
            </a:lvl9pPr>
          </a:lstStyle>
          <a:p>
            <a:r>
              <a:rPr lang="es-ES" sz="2400" dirty="0" err="1"/>
              <a:t>Developer</a:t>
            </a:r>
            <a:r>
              <a:rPr lang="es-ES" sz="2400" dirty="0"/>
              <a:t> and </a:t>
            </a:r>
            <a:r>
              <a:rPr lang="es-ES" sz="2400" dirty="0" err="1"/>
              <a:t>Architect</a:t>
            </a:r>
            <a:r>
              <a:rPr lang="es-ES" sz="2400" dirty="0"/>
              <a:t> ASP.NET Core</a:t>
            </a:r>
          </a:p>
        </p:txBody>
      </p:sp>
      <p:pic>
        <p:nvPicPr>
          <p:cNvPr id="8" name="Picture Placeholder 14">
            <a:extLst>
              <a:ext uri="{FF2B5EF4-FFF2-40B4-BE49-F238E27FC236}">
                <a16:creationId xmlns:a16="http://schemas.microsoft.com/office/drawing/2014/main" id="{D187A09F-D53E-418F-853C-0131A1957073}"/>
              </a:ext>
            </a:extLst>
          </p:cNvPr>
          <p:cNvPicPr>
            <a:picLocks noGrp="1" noChangeAspect="1"/>
          </p:cNvPicPr>
          <p:nvPr>
            <p:ph type="pic" sz="quarter" idx="14"/>
          </p:nvPr>
        </p:nvPicPr>
        <p:blipFill>
          <a:blip r:embed="rId4"/>
          <a:srcRect/>
          <a:stretch/>
        </p:blipFill>
        <p:spPr>
          <a:xfrm>
            <a:off x="1143821" y="1571625"/>
            <a:ext cx="2351829" cy="2943225"/>
          </a:xfrm>
        </p:spPr>
      </p:pic>
    </p:spTree>
    <p:extLst>
      <p:ext uri="{BB962C8B-B14F-4D97-AF65-F5344CB8AC3E}">
        <p14:creationId xmlns:p14="http://schemas.microsoft.com/office/powerpoint/2010/main" val="389797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idx="1"/>
          </p:nvPr>
        </p:nvSpPr>
        <p:spPr/>
        <p:txBody>
          <a:bodyPr>
            <a:normAutofit/>
          </a:bodyPr>
          <a:lstStyle/>
          <a:p>
            <a:r>
              <a:rPr lang="en-US" sz="2000" dirty="0"/>
              <a:t>Build client-side web UI with .NET instead of JavaScript</a:t>
            </a:r>
          </a:p>
          <a:p>
            <a:r>
              <a:rPr lang="en-US" sz="2000" dirty="0"/>
              <a:t>Write reusable web UI components with C# and Razor</a:t>
            </a:r>
          </a:p>
          <a:p>
            <a:r>
              <a:rPr lang="en-US" sz="2000" dirty="0"/>
              <a:t>Share .NET code with both the client and the server </a:t>
            </a:r>
          </a:p>
          <a:p>
            <a:r>
              <a:rPr lang="en-US" sz="2000"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5"/>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Build client web UI with Blazor</a:t>
            </a:r>
          </a:p>
        </p:txBody>
      </p:sp>
    </p:spTree>
    <p:extLst>
      <p:ext uri="{BB962C8B-B14F-4D97-AF65-F5344CB8AC3E}">
        <p14:creationId xmlns:p14="http://schemas.microsoft.com/office/powerpoint/2010/main" val="258071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492B469-5648-4C93-9820-8FD5632A3003}"/>
              </a:ext>
            </a:extLst>
          </p:cNvPr>
          <p:cNvSpPr txBox="1"/>
          <p:nvPr/>
        </p:nvSpPr>
        <p:spPr>
          <a:xfrm>
            <a:off x="4645152" y="450187"/>
            <a:ext cx="2903615" cy="3273552"/>
          </a:xfrm>
          <a:prstGeom prst="rect">
            <a:avLst/>
          </a:prstGeom>
          <a:solidFill>
            <a:srgbClr val="7030A0"/>
          </a:solidFill>
        </p:spPr>
        <p:txBody>
          <a:bodyPr wrap="square" lIns="0" tIns="0" rIns="0" bIns="36576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Light"/>
                <a:ea typeface="+mn-ea"/>
                <a:cs typeface="+mn-cs"/>
              </a:rPr>
              <a:t>.NET</a:t>
            </a:r>
          </a:p>
        </p:txBody>
      </p:sp>
      <p:pic>
        <p:nvPicPr>
          <p:cNvPr id="21" name="Graphic 20">
            <a:extLst>
              <a:ext uri="{FF2B5EF4-FFF2-40B4-BE49-F238E27FC236}">
                <a16:creationId xmlns:a16="http://schemas.microsoft.com/office/drawing/2014/main" id="{1A64D293-30CB-45F7-A3DD-E7605263F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5152" y="2289062"/>
            <a:ext cx="2907792" cy="2907792"/>
          </a:xfrm>
          <a:prstGeom prst="rect">
            <a:avLst/>
          </a:prstGeom>
        </p:spPr>
      </p:pic>
    </p:spTree>
    <p:extLst>
      <p:ext uri="{BB962C8B-B14F-4D97-AF65-F5344CB8AC3E}">
        <p14:creationId xmlns:p14="http://schemas.microsoft.com/office/powerpoint/2010/main" val="31482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3.33333E-6 L -0.00013 0.14422 " pathEditMode="relative" rAng="0" ptsTypes="AA">
                                      <p:cBhvr>
                                        <p:cTn id="11" dur="2000" fill="hold"/>
                                        <p:tgtEl>
                                          <p:spTgt spid="21"/>
                                        </p:tgtEl>
                                        <p:attrNameLst>
                                          <p:attrName>ppt_x</p:attrName>
                                          <p:attrName>ppt_y</p:attrName>
                                        </p:attrNameLst>
                                      </p:cBhvr>
                                      <p:rCtr x="-13" y="7199"/>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t>How client-side </a:t>
            </a:r>
            <a:r>
              <a:rPr lang="en-US" dirty="0" err="1"/>
              <a:t>Blazor</a:t>
            </a:r>
            <a:r>
              <a:rPr lang="en-US" dirty="0"/>
              <a:t>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846488" flipV="1">
            <a:off x="6511297" y="4225871"/>
            <a:ext cx="351788" cy="575702"/>
          </a:xfrm>
          <a:prstGeom prst="rect">
            <a:avLst/>
          </a:prstGeom>
        </p:spPr>
      </p:pic>
    </p:spTree>
    <p:extLst>
      <p:ext uri="{BB962C8B-B14F-4D97-AF65-F5344CB8AC3E}">
        <p14:creationId xmlns:p14="http://schemas.microsoft.com/office/powerpoint/2010/main" val="22739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9D0A-047E-45DB-86E2-3C1CEC220664}"/>
              </a:ext>
            </a:extLst>
          </p:cNvPr>
          <p:cNvSpPr>
            <a:spLocks noGrp="1"/>
          </p:cNvSpPr>
          <p:nvPr>
            <p:ph type="ctrTitle"/>
          </p:nvPr>
        </p:nvSpPr>
        <p:spPr/>
        <p:txBody>
          <a:bodyPr/>
          <a:lstStyle/>
          <a:p>
            <a:r>
              <a:rPr lang="en-US" dirty="0"/>
              <a:t>Demo: Server Side </a:t>
            </a:r>
            <a:r>
              <a:rPr lang="en-US" dirty="0" err="1"/>
              <a:t>Blazor</a:t>
            </a:r>
            <a:endParaRPr lang="en-US" dirty="0"/>
          </a:p>
        </p:txBody>
      </p:sp>
    </p:spTree>
    <p:extLst>
      <p:ext uri="{BB962C8B-B14F-4D97-AF65-F5344CB8AC3E}">
        <p14:creationId xmlns:p14="http://schemas.microsoft.com/office/powerpoint/2010/main" val="368428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a:xfrm>
            <a:off x="1443305" y="465620"/>
            <a:ext cx="9283296" cy="1325563"/>
          </a:xfrm>
        </p:spPr>
        <p:txBody>
          <a:bodyPr/>
          <a:lstStyle/>
          <a:p>
            <a:r>
              <a:rPr lang="en-US" dirty="0"/>
              <a:t>One Framework – two hosting models</a:t>
            </a:r>
          </a:p>
        </p:txBody>
      </p:sp>
      <p:sp>
        <p:nvSpPr>
          <p:cNvPr id="5" name="Content Placeholder 4">
            <a:extLst>
              <a:ext uri="{FF2B5EF4-FFF2-40B4-BE49-F238E27FC236}">
                <a16:creationId xmlns:a16="http://schemas.microsoft.com/office/drawing/2014/main" id="{6C3F6D1E-5074-492C-B3A4-F8A3620CAB9F}"/>
              </a:ext>
            </a:extLst>
          </p:cNvPr>
          <p:cNvSpPr>
            <a:spLocks noGrp="1"/>
          </p:cNvSpPr>
          <p:nvPr>
            <p:ph idx="1"/>
          </p:nvPr>
        </p:nvSpPr>
        <p:spPr/>
        <p:txBody>
          <a:bodyPr/>
          <a:lstStyle/>
          <a:p>
            <a:endParaRPr lang="en-US"/>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1350626"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.NET 5!!!</a:t>
            </a:r>
          </a:p>
        </p:txBody>
      </p:sp>
    </p:spTree>
    <p:extLst>
      <p:ext uri="{BB962C8B-B14F-4D97-AF65-F5344CB8AC3E}">
        <p14:creationId xmlns:p14="http://schemas.microsoft.com/office/powerpoint/2010/main" val="3654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3.emf"/></Relationships>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a:stretch>
        </a:blipFill>
        <a:ln w="152400">
          <a:solidFill>
            <a:schemeClr val="bg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6670dda-0291-4061-b6e0-f6c0cb392c51"/>
    <ds:schemaRef ds:uri="http://purl.org/dc/dcmitype/"/>
    <ds:schemaRef ds:uri="http://purl.org/dc/elements/1.1/"/>
    <ds:schemaRef ds:uri="http://purl.org/dc/terms/"/>
    <ds:schemaRef ds:uri="e4aa919a-b200-49cb-beca-4c7e0810321e"/>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2024</TotalTime>
  <Words>1801</Words>
  <Application>Microsoft Office PowerPoint</Application>
  <PresentationFormat>Widescreen</PresentationFormat>
  <Paragraphs>234</Paragraphs>
  <Slides>21</Slides>
  <Notes>16</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0</vt:i4>
      </vt:variant>
      <vt:variant>
        <vt:lpstr>Slide Titles</vt:lpstr>
      </vt:variant>
      <vt:variant>
        <vt:i4>21</vt:i4>
      </vt:variant>
    </vt:vector>
  </HeadingPairs>
  <TitlesOfParts>
    <vt:vector size="33" baseType="lpstr">
      <vt:lpstr>Arial</vt:lpstr>
      <vt:lpstr>Calibri</vt:lpstr>
      <vt:lpstr>Calibri Light</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Tema de Office</vt:lpstr>
      <vt:lpstr>Blazor - A new framework for browser-based .NET apps  </vt:lpstr>
      <vt:lpstr>PowerPoint Presentation</vt:lpstr>
      <vt:lpstr>PowerPoint Presentation</vt:lpstr>
      <vt:lpstr>      Blazor</vt:lpstr>
      <vt:lpstr>Demo: Build client web UI with Blazor</vt:lpstr>
      <vt:lpstr>PowerPoint Presentation</vt:lpstr>
      <vt:lpstr>How client-side Blazor works</vt:lpstr>
      <vt:lpstr>Demo: Server Side Blazor</vt:lpstr>
      <vt:lpstr>One Framework – two hosting models</vt:lpstr>
      <vt:lpstr>.NET 5</vt:lpstr>
      <vt:lpstr>      Blazor</vt:lpstr>
      <vt:lpstr>Demo: Let’s learn some Blazor</vt:lpstr>
      <vt:lpstr>One Framework – two hosting models</vt:lpstr>
      <vt:lpstr>Demo: Integration with ASP.NET Core</vt:lpstr>
      <vt:lpstr>Pages &amp; Views with Components</vt:lpstr>
      <vt:lpstr>Schedule</vt:lpstr>
      <vt:lpstr>Build your own pizza store UI with Blazor</vt:lpstr>
      <vt:lpstr>What’s new in Preview 6</vt:lpstr>
      <vt:lpstr>Try Blazor today!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Roth</dc:creator>
  <cp:lastModifiedBy>Ryan Nowak</cp:lastModifiedBy>
  <cp:revision>53</cp:revision>
  <dcterms:created xsi:type="dcterms:W3CDTF">2019-05-07T03:26:26Z</dcterms:created>
  <dcterms:modified xsi:type="dcterms:W3CDTF">2019-06-19T08:32:18Z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daroth@microsoft.com</vt:lpwstr>
  </property>
  <property fmtid="{D5CDD505-2E9C-101B-9397-08002B2CF9AE}" pid="5" name="MSIP_Label_f42aa342-8706-4288-bd11-ebb85995028c_SetDate">
    <vt:lpwstr>2019-05-07T13:48:05.5644595Z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cd106b3b-f0f2-4af0-a14f-57b1b0c41bbf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